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3"/>
  </p:sldMasterIdLst>
  <p:notesMasterIdLst>
    <p:notesMasterId r:id="rId28"/>
  </p:notesMasterIdLst>
  <p:sldIdLst>
    <p:sldId id="256" r:id="rId4"/>
    <p:sldId id="5297" r:id="rId5"/>
    <p:sldId id="5298" r:id="rId6"/>
    <p:sldId id="5302" r:id="rId7"/>
    <p:sldId id="5316" r:id="rId8"/>
    <p:sldId id="5299" r:id="rId9"/>
    <p:sldId id="5317" r:id="rId10"/>
    <p:sldId id="5318" r:id="rId11"/>
    <p:sldId id="5319" r:id="rId12"/>
    <p:sldId id="5321" r:id="rId13"/>
    <p:sldId id="5322" r:id="rId14"/>
    <p:sldId id="5320" r:id="rId15"/>
    <p:sldId id="5323" r:id="rId16"/>
    <p:sldId id="5325" r:id="rId17"/>
    <p:sldId id="5324" r:id="rId18"/>
    <p:sldId id="5326" r:id="rId19"/>
    <p:sldId id="5328" r:id="rId20"/>
    <p:sldId id="5327" r:id="rId21"/>
    <p:sldId id="5329" r:id="rId22"/>
    <p:sldId id="5330" r:id="rId23"/>
    <p:sldId id="5331" r:id="rId24"/>
    <p:sldId id="5332" r:id="rId25"/>
    <p:sldId id="5333" r:id="rId26"/>
    <p:sldId id="529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ortada" id="{A0952852-6500-AF40-A29C-3088ECD949FC}">
          <p14:sldIdLst>
            <p14:sldId id="256"/>
          </p14:sldIdLst>
        </p14:section>
        <p14:section name="Agenda" id="{84929416-F83D-DC48-A39A-3634C07C159E}">
          <p14:sldIdLst>
            <p14:sldId id="5297"/>
          </p14:sldIdLst>
        </p14:section>
        <p14:section name="Contenido" id="{DBBC9400-A118-6E46-A432-3FC1CD6A4A6C}">
          <p14:sldIdLst>
            <p14:sldId id="5298"/>
            <p14:sldId id="5302"/>
            <p14:sldId id="5316"/>
            <p14:sldId id="5299"/>
            <p14:sldId id="5317"/>
            <p14:sldId id="5318"/>
            <p14:sldId id="5319"/>
            <p14:sldId id="5321"/>
            <p14:sldId id="5322"/>
            <p14:sldId id="5320"/>
            <p14:sldId id="5323"/>
            <p14:sldId id="5325"/>
            <p14:sldId id="5324"/>
            <p14:sldId id="5326"/>
            <p14:sldId id="5328"/>
            <p14:sldId id="5327"/>
            <p14:sldId id="5329"/>
            <p14:sldId id="5330"/>
            <p14:sldId id="5331"/>
            <p14:sldId id="5332"/>
            <p14:sldId id="5333"/>
            <p14:sldId id="5294"/>
          </p14:sldIdLst>
        </p14:section>
        <p14:section name="Separadores" id="{72AA15C4-A560-2A4D-B8A3-0F9A4D280099}">
          <p14:sldIdLst/>
        </p14:section>
        <p14:section name="Especiales" id="{BDFB663F-5AD2-7A44-BE63-2B20135B299C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AFABAB"/>
    <a:srgbClr val="9D0504"/>
    <a:srgbClr val="F27403"/>
    <a:srgbClr val="043C8C"/>
    <a:srgbClr val="F3E637"/>
    <a:srgbClr val="3474F2"/>
    <a:srgbClr val="F2CA52"/>
    <a:srgbClr val="165153"/>
    <a:srgbClr val="9D04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0A1B5D5-9B99-4C35-A422-299274C87663}" styleName="Estilo medio 1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563"/>
    <p:restoredTop sz="95817"/>
  </p:normalViewPr>
  <p:slideViewPr>
    <p:cSldViewPr snapToGrid="0" showGuides="1">
      <p:cViewPr>
        <p:scale>
          <a:sx n="85" d="100"/>
          <a:sy n="85" d="100"/>
        </p:scale>
        <p:origin x="768" y="-4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F88F07-AFAA-C346-905B-C14AF43C9673}" type="datetimeFigureOut">
              <a:rPr lang="es-CO" smtClean="0"/>
              <a:t>23/09/2024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B179A7-441B-E644-9EA7-39B3579FAA0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62128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B179A7-441B-E644-9EA7-39B3579FAA08}" type="slidenum">
              <a:rPr lang="es-CO" smtClean="0"/>
              <a:t>10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31790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B179A7-441B-E644-9EA7-39B3579FAA08}" type="slidenum">
              <a:rPr lang="es-CO" smtClean="0"/>
              <a:t>13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228892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B179A7-441B-E644-9EA7-39B3579FAA08}" type="slidenum">
              <a:rPr lang="es-CO" smtClean="0"/>
              <a:t>15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32574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39260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28ED76A5-47F9-51BC-5659-2ED21581F31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351688" y="0"/>
            <a:ext cx="2891232" cy="4167554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n-US" dirty="0"/>
              <a:t>Replace Image</a:t>
            </a:r>
          </a:p>
        </p:txBody>
      </p:sp>
    </p:spTree>
    <p:extLst>
      <p:ext uri="{BB962C8B-B14F-4D97-AF65-F5344CB8AC3E}">
        <p14:creationId xmlns:p14="http://schemas.microsoft.com/office/powerpoint/2010/main" val="35496941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13478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DFDCE3C6-A246-F21D-343D-A54D07D2257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656294" y="0"/>
            <a:ext cx="5535706" cy="6858000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n-US" dirty="0"/>
              <a:t>Replace Image</a:t>
            </a:r>
          </a:p>
        </p:txBody>
      </p:sp>
    </p:spTree>
    <p:extLst>
      <p:ext uri="{BB962C8B-B14F-4D97-AF65-F5344CB8AC3E}">
        <p14:creationId xmlns:p14="http://schemas.microsoft.com/office/powerpoint/2010/main" val="2811172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40A04BE7-C1DB-CB79-E6F5-FE308B2AB08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300768" y="0"/>
            <a:ext cx="2891232" cy="2137893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n-US" dirty="0"/>
              <a:t>Replace Image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26E9C196-D10E-AACB-4952-348DADE40B7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-1"/>
            <a:ext cx="2891232" cy="2137893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n-US" dirty="0"/>
              <a:t>Replace Image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389E371B-1DF3-ABDF-E1E0-5202F3F84FF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891232" y="0"/>
            <a:ext cx="6409536" cy="2137893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n-US" dirty="0"/>
              <a:t>Replace Image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8A57C00A-3D34-899C-5FA3-38B59928506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891232" y="4720107"/>
            <a:ext cx="6409536" cy="2137893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n-US" dirty="0"/>
              <a:t>Replace Image</a:t>
            </a: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CDF8A4E4-897E-B4E3-6AFE-5ABD7FE3121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2137892"/>
            <a:ext cx="2891232" cy="2137893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n-US" dirty="0"/>
              <a:t>Replace Image</a:t>
            </a:r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9FDC406F-D142-E7B9-3A05-F7F2493509F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4275785"/>
            <a:ext cx="2891232" cy="2582215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n-US" dirty="0"/>
              <a:t>Replace Image</a:t>
            </a:r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FE68995E-C540-3E05-2F0E-37BAAAAA768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300768" y="2137892"/>
            <a:ext cx="2891232" cy="4720108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n-US" dirty="0"/>
              <a:t>Replace Image</a:t>
            </a:r>
          </a:p>
        </p:txBody>
      </p:sp>
    </p:spTree>
    <p:extLst>
      <p:ext uri="{BB962C8B-B14F-4D97-AF65-F5344CB8AC3E}">
        <p14:creationId xmlns:p14="http://schemas.microsoft.com/office/powerpoint/2010/main" val="33855309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4742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08C30470-83B3-BFBA-55D5-6620A0C2777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2742436"/>
            <a:ext cx="6096000" cy="1624133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n-US" dirty="0"/>
              <a:t>Replace Image</a:t>
            </a:r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2929428D-426F-1030-BD83-624D754C458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02680" y="2724507"/>
            <a:ext cx="2941320" cy="1624133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n-US" dirty="0"/>
              <a:t>Replace Image</a:t>
            </a:r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1B4D1F20-DCB0-CD2D-708D-27CE44578E7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250680" y="2742436"/>
            <a:ext cx="2941320" cy="1624133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n-US" dirty="0"/>
              <a:t>Replace Image</a:t>
            </a:r>
          </a:p>
        </p:txBody>
      </p:sp>
    </p:spTree>
    <p:extLst>
      <p:ext uri="{BB962C8B-B14F-4D97-AF65-F5344CB8AC3E}">
        <p14:creationId xmlns:p14="http://schemas.microsoft.com/office/powerpoint/2010/main" val="10835693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air of cell phones with blank screens&#10;&#10;Description automatically generated">
            <a:extLst>
              <a:ext uri="{FF2B5EF4-FFF2-40B4-BE49-F238E27FC236}">
                <a16:creationId xmlns:a16="http://schemas.microsoft.com/office/drawing/2014/main" id="{E1B5AE0C-24C3-12C8-6A16-B816A11B0C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67" y="569487"/>
            <a:ext cx="6100482" cy="6100482"/>
          </a:xfrm>
          <a:prstGeom prst="rect">
            <a:avLst/>
          </a:prstGeom>
          <a:effectLst/>
        </p:spPr>
      </p:pic>
      <p:sp>
        <p:nvSpPr>
          <p:cNvPr id="17" name="Picture Placeholder 23">
            <a:extLst>
              <a:ext uri="{FF2B5EF4-FFF2-40B4-BE49-F238E27FC236}">
                <a16:creationId xmlns:a16="http://schemas.microsoft.com/office/drawing/2014/main" id="{414636ED-3F31-2373-A573-45E3334EE9F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2045" y="930430"/>
            <a:ext cx="2449538" cy="4785712"/>
          </a:xfrm>
          <a:custGeom>
            <a:avLst/>
            <a:gdLst>
              <a:gd name="connsiteX0" fmla="*/ 1924153 w 2449538"/>
              <a:gd name="connsiteY0" fmla="*/ 0 h 4785712"/>
              <a:gd name="connsiteX1" fmla="*/ 2136589 w 2449538"/>
              <a:gd name="connsiteY1" fmla="*/ 231173 h 4785712"/>
              <a:gd name="connsiteX2" fmla="*/ 2440714 w 2449538"/>
              <a:gd name="connsiteY2" fmla="*/ 4404155 h 4785712"/>
              <a:gd name="connsiteX3" fmla="*/ 2299517 w 2449538"/>
              <a:gd name="connsiteY3" fmla="*/ 4747861 h 4785712"/>
              <a:gd name="connsiteX4" fmla="*/ 549024 w 2449538"/>
              <a:gd name="connsiteY4" fmla="*/ 4779809 h 4785712"/>
              <a:gd name="connsiteX5" fmla="*/ 327276 w 2449538"/>
              <a:gd name="connsiteY5" fmla="*/ 4597223 h 4785712"/>
              <a:gd name="connsiteX6" fmla="*/ 0 w 2449538"/>
              <a:gd name="connsiteY6" fmla="*/ 246163 h 4785712"/>
              <a:gd name="connsiteX7" fmla="*/ 189950 w 2449538"/>
              <a:gd name="connsiteY7" fmla="*/ 22484 h 4785712"/>
              <a:gd name="connsiteX8" fmla="*/ 490171 w 2449538"/>
              <a:gd name="connsiteY8" fmla="*/ 18592 h 4785712"/>
              <a:gd name="connsiteX9" fmla="*/ 490171 w 2449538"/>
              <a:gd name="connsiteY9" fmla="*/ 137777 h 4785712"/>
              <a:gd name="connsiteX10" fmla="*/ 560630 w 2449538"/>
              <a:gd name="connsiteY10" fmla="*/ 210516 h 4785712"/>
              <a:gd name="connsiteX11" fmla="*/ 1546189 w 2449538"/>
              <a:gd name="connsiteY11" fmla="*/ 200991 h 4785712"/>
              <a:gd name="connsiteX12" fmla="*/ 1619724 w 2449538"/>
              <a:gd name="connsiteY12" fmla="*/ 137777 h 4785712"/>
              <a:gd name="connsiteX13" fmla="*/ 1619724 w 2449538"/>
              <a:gd name="connsiteY13" fmla="*/ 3947 h 4785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49538" h="4785712">
                <a:moveTo>
                  <a:pt x="1924153" y="0"/>
                </a:moveTo>
                <a:cubicBezTo>
                  <a:pt x="2061110" y="26233"/>
                  <a:pt x="2147832" y="165420"/>
                  <a:pt x="2136589" y="231173"/>
                </a:cubicBezTo>
                <a:lnTo>
                  <a:pt x="2440714" y="4404155"/>
                </a:lnTo>
                <a:cubicBezTo>
                  <a:pt x="2459451" y="4589829"/>
                  <a:pt x="2462706" y="4706638"/>
                  <a:pt x="2299517" y="4747861"/>
                </a:cubicBezTo>
                <a:cubicBezTo>
                  <a:pt x="1963357" y="4758510"/>
                  <a:pt x="712839" y="4801167"/>
                  <a:pt x="549024" y="4779809"/>
                </a:cubicBezTo>
                <a:cubicBezTo>
                  <a:pt x="385209" y="4758451"/>
                  <a:pt x="340751" y="4663070"/>
                  <a:pt x="327276" y="4597223"/>
                </a:cubicBezTo>
                <a:cubicBezTo>
                  <a:pt x="332886" y="4369137"/>
                  <a:pt x="98241" y="1708408"/>
                  <a:pt x="0" y="246163"/>
                </a:cubicBezTo>
                <a:cubicBezTo>
                  <a:pt x="0" y="139187"/>
                  <a:pt x="82974" y="22484"/>
                  <a:pt x="189950" y="22484"/>
                </a:cubicBezTo>
                <a:lnTo>
                  <a:pt x="490171" y="18592"/>
                </a:lnTo>
                <a:lnTo>
                  <a:pt x="490171" y="137777"/>
                </a:lnTo>
                <a:cubicBezTo>
                  <a:pt x="490171" y="177950"/>
                  <a:pt x="521716" y="210516"/>
                  <a:pt x="560630" y="210516"/>
                </a:cubicBezTo>
                <a:lnTo>
                  <a:pt x="1546189" y="200991"/>
                </a:lnTo>
                <a:cubicBezTo>
                  <a:pt x="1585103" y="200991"/>
                  <a:pt x="1619724" y="177950"/>
                  <a:pt x="1619724" y="137777"/>
                </a:cubicBezTo>
                <a:lnTo>
                  <a:pt x="1619724" y="3947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8" name="Picture Placeholder 24">
            <a:extLst>
              <a:ext uri="{FF2B5EF4-FFF2-40B4-BE49-F238E27FC236}">
                <a16:creationId xmlns:a16="http://schemas.microsoft.com/office/drawing/2014/main" id="{7E30FEEA-D5DB-2544-0CEF-901854605B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232381" y="1600785"/>
            <a:ext cx="2622792" cy="4636014"/>
          </a:xfrm>
          <a:custGeom>
            <a:avLst/>
            <a:gdLst>
              <a:gd name="connsiteX0" fmla="*/ 730821 w 2622792"/>
              <a:gd name="connsiteY0" fmla="*/ 0 h 4636014"/>
              <a:gd name="connsiteX1" fmla="*/ 973240 w 2622792"/>
              <a:gd name="connsiteY1" fmla="*/ 1613 h 4636014"/>
              <a:gd name="connsiteX2" fmla="*/ 1027974 w 2622792"/>
              <a:gd name="connsiteY2" fmla="*/ 2683 h 4636014"/>
              <a:gd name="connsiteX3" fmla="*/ 1027262 w 2622792"/>
              <a:gd name="connsiteY3" fmla="*/ 7736 h 4636014"/>
              <a:gd name="connsiteX4" fmla="*/ 1020486 w 2622792"/>
              <a:gd name="connsiteY4" fmla="*/ 103860 h 4636014"/>
              <a:gd name="connsiteX5" fmla="*/ 1091940 w 2622792"/>
              <a:gd name="connsiteY5" fmla="*/ 178175 h 4636014"/>
              <a:gd name="connsiteX6" fmla="*/ 2051834 w 2622792"/>
              <a:gd name="connsiteY6" fmla="*/ 198824 h 4636014"/>
              <a:gd name="connsiteX7" fmla="*/ 2154769 w 2622792"/>
              <a:gd name="connsiteY7" fmla="*/ 128047 h 4636014"/>
              <a:gd name="connsiteX8" fmla="*/ 2166017 w 2622792"/>
              <a:gd name="connsiteY8" fmla="*/ 57691 h 4636014"/>
              <a:gd name="connsiteX9" fmla="*/ 2167425 w 2622792"/>
              <a:gd name="connsiteY9" fmla="*/ 35360 h 4636014"/>
              <a:gd name="connsiteX10" fmla="*/ 2196422 w 2622792"/>
              <a:gd name="connsiteY10" fmla="*/ 35927 h 4636014"/>
              <a:gd name="connsiteX11" fmla="*/ 2438841 w 2622792"/>
              <a:gd name="connsiteY11" fmla="*/ 37540 h 4636014"/>
              <a:gd name="connsiteX12" fmla="*/ 2622792 w 2622792"/>
              <a:gd name="connsiteY12" fmla="*/ 245298 h 4636014"/>
              <a:gd name="connsiteX13" fmla="*/ 2096044 w 2622792"/>
              <a:gd name="connsiteY13" fmla="*/ 4433699 h 4636014"/>
              <a:gd name="connsiteX14" fmla="*/ 1868562 w 2622792"/>
              <a:gd name="connsiteY14" fmla="*/ 4636014 h 4636014"/>
              <a:gd name="connsiteX15" fmla="*/ 156175 w 2622792"/>
              <a:gd name="connsiteY15" fmla="*/ 4585681 h 4636014"/>
              <a:gd name="connsiteX16" fmla="*/ 0 w 2622792"/>
              <a:gd name="connsiteY16" fmla="*/ 4404336 h 4636014"/>
              <a:gd name="connsiteX17" fmla="*/ 532700 w 2622792"/>
              <a:gd name="connsiteY17" fmla="*/ 193927 h 4636014"/>
              <a:gd name="connsiteX18" fmla="*/ 730821 w 2622792"/>
              <a:gd name="connsiteY18" fmla="*/ 0 h 4636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622792" h="4636014">
                <a:moveTo>
                  <a:pt x="730821" y="0"/>
                </a:moveTo>
                <a:cubicBezTo>
                  <a:pt x="816677" y="0"/>
                  <a:pt x="897024" y="587"/>
                  <a:pt x="973240" y="1613"/>
                </a:cubicBezTo>
                <a:lnTo>
                  <a:pt x="1027974" y="2683"/>
                </a:lnTo>
                <a:lnTo>
                  <a:pt x="1027262" y="7736"/>
                </a:lnTo>
                <a:cubicBezTo>
                  <a:pt x="1023416" y="40385"/>
                  <a:pt x="1020760" y="72579"/>
                  <a:pt x="1020486" y="103860"/>
                </a:cubicBezTo>
                <a:cubicBezTo>
                  <a:pt x="1020486" y="155597"/>
                  <a:pt x="1040203" y="178175"/>
                  <a:pt x="1091940" y="178175"/>
                </a:cubicBezTo>
                <a:lnTo>
                  <a:pt x="2051834" y="198824"/>
                </a:lnTo>
                <a:cubicBezTo>
                  <a:pt x="2103571" y="198824"/>
                  <a:pt x="2141799" y="183027"/>
                  <a:pt x="2154769" y="128047"/>
                </a:cubicBezTo>
                <a:cubicBezTo>
                  <a:pt x="2159823" y="107842"/>
                  <a:pt x="2163431" y="83662"/>
                  <a:pt x="2166017" y="57691"/>
                </a:cubicBezTo>
                <a:lnTo>
                  <a:pt x="2167425" y="35360"/>
                </a:lnTo>
                <a:lnTo>
                  <a:pt x="2196422" y="35927"/>
                </a:lnTo>
                <a:cubicBezTo>
                  <a:pt x="2272638" y="36954"/>
                  <a:pt x="2352986" y="37540"/>
                  <a:pt x="2438841" y="37540"/>
                </a:cubicBezTo>
                <a:cubicBezTo>
                  <a:pt x="2550577" y="37540"/>
                  <a:pt x="2622792" y="133562"/>
                  <a:pt x="2622792" y="245298"/>
                </a:cubicBezTo>
                <a:lnTo>
                  <a:pt x="2096044" y="4433699"/>
                </a:lnTo>
                <a:cubicBezTo>
                  <a:pt x="2096044" y="4545435"/>
                  <a:pt x="1980298" y="4636014"/>
                  <a:pt x="1868562" y="4636014"/>
                </a:cubicBezTo>
                <a:lnTo>
                  <a:pt x="156175" y="4585681"/>
                </a:lnTo>
                <a:cubicBezTo>
                  <a:pt x="44439" y="4585681"/>
                  <a:pt x="0" y="4516072"/>
                  <a:pt x="0" y="4404336"/>
                </a:cubicBezTo>
                <a:lnTo>
                  <a:pt x="532700" y="193927"/>
                </a:lnTo>
                <a:cubicBezTo>
                  <a:pt x="532700" y="82191"/>
                  <a:pt x="619085" y="0"/>
                  <a:pt x="730821" y="0"/>
                </a:cubicBez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8905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4AFD91E-0BB1-56C9-4CF7-B8C6B4229DF4}"/>
              </a:ext>
            </a:extLst>
          </p:cNvPr>
          <p:cNvGrpSpPr/>
          <p:nvPr userDrawn="1"/>
        </p:nvGrpSpPr>
        <p:grpSpPr>
          <a:xfrm>
            <a:off x="611066" y="1868989"/>
            <a:ext cx="3310520" cy="3310520"/>
            <a:chOff x="611066" y="1868989"/>
            <a:chExt cx="3310520" cy="3310520"/>
          </a:xfrm>
        </p:grpSpPr>
        <p:sp>
          <p:nvSpPr>
            <p:cNvPr id="10" name="Chord 9">
              <a:extLst>
                <a:ext uri="{FF2B5EF4-FFF2-40B4-BE49-F238E27FC236}">
                  <a16:creationId xmlns:a16="http://schemas.microsoft.com/office/drawing/2014/main" id="{D4DB96F9-3CCA-3D7C-12A2-7E6BCDFE3F67}"/>
                </a:ext>
              </a:extLst>
            </p:cNvPr>
            <p:cNvSpPr/>
            <p:nvPr/>
          </p:nvSpPr>
          <p:spPr>
            <a:xfrm rot="5400000">
              <a:off x="611066" y="1868989"/>
              <a:ext cx="3310520" cy="3310520"/>
            </a:xfrm>
            <a:prstGeom prst="chord">
              <a:avLst>
                <a:gd name="adj1" fmla="val 5390292"/>
                <a:gd name="adj2" fmla="val 16200000"/>
              </a:avLst>
            </a:prstGeom>
            <a:solidFill>
              <a:srgbClr val="AAD1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B115D73-710E-8C66-CDF4-C48D6BAAE191}"/>
                </a:ext>
              </a:extLst>
            </p:cNvPr>
            <p:cNvGrpSpPr/>
            <p:nvPr/>
          </p:nvGrpSpPr>
          <p:grpSpPr>
            <a:xfrm>
              <a:off x="786388" y="2114286"/>
              <a:ext cx="2992217" cy="2619763"/>
              <a:chOff x="786388" y="2037324"/>
              <a:chExt cx="2992217" cy="2619763"/>
            </a:xfrm>
          </p:grpSpPr>
          <p:sp>
            <p:nvSpPr>
              <p:cNvPr id="12" name="Freeform: Shape 95">
                <a:extLst>
                  <a:ext uri="{FF2B5EF4-FFF2-40B4-BE49-F238E27FC236}">
                    <a16:creationId xmlns:a16="http://schemas.microsoft.com/office/drawing/2014/main" id="{4DB4A667-8DCD-3A53-4DBE-4E6782A14C3F}"/>
                  </a:ext>
                </a:extLst>
              </p:cNvPr>
              <p:cNvSpPr/>
              <p:nvPr/>
            </p:nvSpPr>
            <p:spPr>
              <a:xfrm rot="5400000">
                <a:off x="3401127" y="3860126"/>
                <a:ext cx="10419" cy="7008"/>
              </a:xfrm>
              <a:custGeom>
                <a:avLst/>
                <a:gdLst>
                  <a:gd name="connsiteX0" fmla="*/ 800 w 7168"/>
                  <a:gd name="connsiteY0" fmla="*/ 2617 h 3808"/>
                  <a:gd name="connsiteX1" fmla="*/ 7169 w 7168"/>
                  <a:gd name="connsiteY1" fmla="*/ 1472 h 3808"/>
                  <a:gd name="connsiteX2" fmla="*/ 800 w 7168"/>
                  <a:gd name="connsiteY2" fmla="*/ 2617 h 3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168" h="3808">
                    <a:moveTo>
                      <a:pt x="800" y="2617"/>
                    </a:moveTo>
                    <a:cubicBezTo>
                      <a:pt x="6633" y="5808"/>
                      <a:pt x="6000" y="1594"/>
                      <a:pt x="7169" y="1472"/>
                    </a:cubicBezTo>
                    <a:cubicBezTo>
                      <a:pt x="-3170" y="-2765"/>
                      <a:pt x="678" y="3591"/>
                      <a:pt x="800" y="2617"/>
                    </a:cubicBezTo>
                    <a:close/>
                  </a:path>
                </a:pathLst>
              </a:custGeom>
              <a:gradFill>
                <a:gsLst>
                  <a:gs pos="0">
                    <a:srgbClr val="F4CE3D"/>
                  </a:gs>
                  <a:gs pos="100000">
                    <a:srgbClr val="F5AC36"/>
                  </a:gs>
                </a:gsLst>
                <a:lin ang="13800000" scaled="0"/>
              </a:gradFill>
              <a:ln w="12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13" name="Freeform: Shape 96">
                <a:extLst>
                  <a:ext uri="{FF2B5EF4-FFF2-40B4-BE49-F238E27FC236}">
                    <a16:creationId xmlns:a16="http://schemas.microsoft.com/office/drawing/2014/main" id="{F4C086AB-E070-F724-7F26-A9EDDF504CDB}"/>
                  </a:ext>
                </a:extLst>
              </p:cNvPr>
              <p:cNvSpPr/>
              <p:nvPr/>
            </p:nvSpPr>
            <p:spPr>
              <a:xfrm rot="5400000">
                <a:off x="3458553" y="3698670"/>
                <a:ext cx="23948" cy="3541"/>
              </a:xfrm>
              <a:custGeom>
                <a:avLst/>
                <a:gdLst>
                  <a:gd name="connsiteX0" fmla="*/ 16476 w 16475"/>
                  <a:gd name="connsiteY0" fmla="*/ 779 h 1924"/>
                  <a:gd name="connsiteX1" fmla="*/ 0 w 16475"/>
                  <a:gd name="connsiteY1" fmla="*/ 0 h 1924"/>
                  <a:gd name="connsiteX2" fmla="*/ 14126 w 16475"/>
                  <a:gd name="connsiteY2" fmla="*/ 1924 h 1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475" h="1924">
                    <a:moveTo>
                      <a:pt x="16476" y="779"/>
                    </a:moveTo>
                    <a:cubicBezTo>
                      <a:pt x="10984" y="426"/>
                      <a:pt x="5516" y="134"/>
                      <a:pt x="0" y="0"/>
                    </a:cubicBezTo>
                    <a:cubicBezTo>
                      <a:pt x="4713" y="560"/>
                      <a:pt x="9413" y="1218"/>
                      <a:pt x="14126" y="1924"/>
                    </a:cubicBezTo>
                    <a:close/>
                  </a:path>
                </a:pathLst>
              </a:custGeom>
              <a:gradFill>
                <a:gsLst>
                  <a:gs pos="0">
                    <a:srgbClr val="F4CE3D"/>
                  </a:gs>
                  <a:gs pos="100000">
                    <a:srgbClr val="F5AC36"/>
                  </a:gs>
                </a:gsLst>
                <a:lin ang="13800000" scaled="0"/>
              </a:gradFill>
              <a:ln w="12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14" name="Freeform: Shape 97">
                <a:extLst>
                  <a:ext uri="{FF2B5EF4-FFF2-40B4-BE49-F238E27FC236}">
                    <a16:creationId xmlns:a16="http://schemas.microsoft.com/office/drawing/2014/main" id="{CFDFDBD7-BC1F-2333-DDFF-6077AAFCF7FE}"/>
                  </a:ext>
                </a:extLst>
              </p:cNvPr>
              <p:cNvSpPr/>
              <p:nvPr/>
            </p:nvSpPr>
            <p:spPr>
              <a:xfrm rot="5400000">
                <a:off x="3458969" y="3595113"/>
                <a:ext cx="94825" cy="36974"/>
              </a:xfrm>
              <a:custGeom>
                <a:avLst/>
                <a:gdLst>
                  <a:gd name="connsiteX0" fmla="*/ 9206 w 65234"/>
                  <a:gd name="connsiteY0" fmla="*/ 7355 h 20092"/>
                  <a:gd name="connsiteX1" fmla="*/ 23222 w 65234"/>
                  <a:gd name="connsiteY1" fmla="*/ 10156 h 20092"/>
                  <a:gd name="connsiteX2" fmla="*/ 31064 w 65234"/>
                  <a:gd name="connsiteY2" fmla="*/ 11215 h 20092"/>
                  <a:gd name="connsiteX3" fmla="*/ 38955 w 65234"/>
                  <a:gd name="connsiteY3" fmla="*/ 12433 h 20092"/>
                  <a:gd name="connsiteX4" fmla="*/ 53264 w 65234"/>
                  <a:gd name="connsiteY4" fmla="*/ 17085 h 20092"/>
                  <a:gd name="connsiteX5" fmla="*/ 55699 w 65234"/>
                  <a:gd name="connsiteY5" fmla="*/ 20093 h 20092"/>
                  <a:gd name="connsiteX6" fmla="*/ 65234 w 65234"/>
                  <a:gd name="connsiteY6" fmla="*/ 15356 h 20092"/>
                  <a:gd name="connsiteX7" fmla="*/ 30151 w 65234"/>
                  <a:gd name="connsiteY7" fmla="*/ 7842 h 20092"/>
                  <a:gd name="connsiteX8" fmla="*/ 0 w 65234"/>
                  <a:gd name="connsiteY8" fmla="*/ 0 h 20092"/>
                  <a:gd name="connsiteX9" fmla="*/ 9206 w 65234"/>
                  <a:gd name="connsiteY9" fmla="*/ 7355 h 20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5234" h="20092">
                    <a:moveTo>
                      <a:pt x="9206" y="7355"/>
                    </a:moveTo>
                    <a:cubicBezTo>
                      <a:pt x="13785" y="8708"/>
                      <a:pt x="18475" y="9644"/>
                      <a:pt x="23222" y="10156"/>
                    </a:cubicBezTo>
                    <a:lnTo>
                      <a:pt x="31064" y="11215"/>
                    </a:lnTo>
                    <a:cubicBezTo>
                      <a:pt x="33719" y="11532"/>
                      <a:pt x="36362" y="11934"/>
                      <a:pt x="38955" y="12433"/>
                    </a:cubicBezTo>
                    <a:cubicBezTo>
                      <a:pt x="43909" y="13345"/>
                      <a:pt x="48720" y="14909"/>
                      <a:pt x="53264" y="17085"/>
                    </a:cubicBezTo>
                    <a:lnTo>
                      <a:pt x="55699" y="20093"/>
                    </a:lnTo>
                    <a:cubicBezTo>
                      <a:pt x="58865" y="18473"/>
                      <a:pt x="62056" y="16853"/>
                      <a:pt x="65234" y="15356"/>
                    </a:cubicBezTo>
                    <a:cubicBezTo>
                      <a:pt x="53673" y="12264"/>
                      <a:pt x="41964" y="9756"/>
                      <a:pt x="30151" y="7842"/>
                    </a:cubicBezTo>
                    <a:cubicBezTo>
                      <a:pt x="18400" y="5516"/>
                      <a:pt x="7416" y="3738"/>
                      <a:pt x="0" y="0"/>
                    </a:cubicBezTo>
                    <a:cubicBezTo>
                      <a:pt x="2008" y="3545"/>
                      <a:pt x="5306" y="6179"/>
                      <a:pt x="9206" y="7355"/>
                    </a:cubicBezTo>
                    <a:close/>
                  </a:path>
                </a:pathLst>
              </a:custGeom>
              <a:gradFill>
                <a:gsLst>
                  <a:gs pos="0">
                    <a:srgbClr val="F4CE3D"/>
                  </a:gs>
                  <a:gs pos="100000">
                    <a:srgbClr val="F5AC36"/>
                  </a:gs>
                </a:gsLst>
                <a:lin ang="13800000" scaled="0"/>
              </a:gradFill>
              <a:ln w="12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15" name="Freeform: Shape 98">
                <a:extLst>
                  <a:ext uri="{FF2B5EF4-FFF2-40B4-BE49-F238E27FC236}">
                    <a16:creationId xmlns:a16="http://schemas.microsoft.com/office/drawing/2014/main" id="{B4763BA9-239B-5A15-AC68-0A67BDE13032}"/>
                  </a:ext>
                </a:extLst>
              </p:cNvPr>
              <p:cNvSpPr/>
              <p:nvPr/>
            </p:nvSpPr>
            <p:spPr>
              <a:xfrm rot="5400000">
                <a:off x="3592133" y="3492620"/>
                <a:ext cx="21864" cy="11450"/>
              </a:xfrm>
              <a:custGeom>
                <a:avLst/>
                <a:gdLst>
                  <a:gd name="connsiteX0" fmla="*/ 12765 w 15041"/>
                  <a:gd name="connsiteY0" fmla="*/ 3982 h 6222"/>
                  <a:gd name="connsiteX1" fmla="*/ 1939 w 15041"/>
                  <a:gd name="connsiteY1" fmla="*/ 0 h 6222"/>
                  <a:gd name="connsiteX2" fmla="*/ 27 w 15041"/>
                  <a:gd name="connsiteY2" fmla="*/ 3909 h 6222"/>
                  <a:gd name="connsiteX3" fmla="*/ 15042 w 15041"/>
                  <a:gd name="connsiteY3" fmla="*/ 6223 h 6222"/>
                  <a:gd name="connsiteX4" fmla="*/ 12765 w 15041"/>
                  <a:gd name="connsiteY4" fmla="*/ 3982 h 6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041" h="6222">
                    <a:moveTo>
                      <a:pt x="12765" y="3982"/>
                    </a:moveTo>
                    <a:cubicBezTo>
                      <a:pt x="9088" y="2847"/>
                      <a:pt x="5474" y="1517"/>
                      <a:pt x="1939" y="0"/>
                    </a:cubicBezTo>
                    <a:cubicBezTo>
                      <a:pt x="3510" y="3568"/>
                      <a:pt x="356" y="3860"/>
                      <a:pt x="27" y="3909"/>
                    </a:cubicBezTo>
                    <a:cubicBezTo>
                      <a:pt x="-302" y="3958"/>
                      <a:pt x="2219" y="3592"/>
                      <a:pt x="15042" y="6223"/>
                    </a:cubicBezTo>
                    <a:cubicBezTo>
                      <a:pt x="14239" y="5521"/>
                      <a:pt x="13478" y="4774"/>
                      <a:pt x="12765" y="3982"/>
                    </a:cubicBezTo>
                    <a:close/>
                  </a:path>
                </a:pathLst>
              </a:custGeom>
              <a:gradFill>
                <a:gsLst>
                  <a:gs pos="0">
                    <a:srgbClr val="F4CE3D"/>
                  </a:gs>
                  <a:gs pos="100000">
                    <a:srgbClr val="F5AC36"/>
                  </a:gs>
                </a:gsLst>
                <a:lin ang="13800000" scaled="0"/>
              </a:gradFill>
              <a:ln w="12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16" name="Freeform: Shape 99">
                <a:extLst>
                  <a:ext uri="{FF2B5EF4-FFF2-40B4-BE49-F238E27FC236}">
                    <a16:creationId xmlns:a16="http://schemas.microsoft.com/office/drawing/2014/main" id="{5413E7D0-BE5A-A58B-350C-A8684DD184D7}"/>
                  </a:ext>
                </a:extLst>
              </p:cNvPr>
              <p:cNvSpPr/>
              <p:nvPr/>
            </p:nvSpPr>
            <p:spPr>
              <a:xfrm rot="5400000">
                <a:off x="3599319" y="3504477"/>
                <a:ext cx="7831" cy="6069"/>
              </a:xfrm>
              <a:custGeom>
                <a:avLst/>
                <a:gdLst>
                  <a:gd name="connsiteX0" fmla="*/ 1632 w 5387"/>
                  <a:gd name="connsiteY0" fmla="*/ 2612 h 3298"/>
                  <a:gd name="connsiteX1" fmla="*/ 1632 w 5387"/>
                  <a:gd name="connsiteY1" fmla="*/ 2612 h 3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387" h="3298">
                    <a:moveTo>
                      <a:pt x="1632" y="2612"/>
                    </a:moveTo>
                    <a:cubicBezTo>
                      <a:pt x="12847" y="6009"/>
                      <a:pt x="-5309" y="-4695"/>
                      <a:pt x="1632" y="2612"/>
                    </a:cubicBezTo>
                    <a:close/>
                  </a:path>
                </a:pathLst>
              </a:custGeom>
              <a:gradFill>
                <a:gsLst>
                  <a:gs pos="0">
                    <a:srgbClr val="F4CE3D"/>
                  </a:gs>
                  <a:gs pos="100000">
                    <a:srgbClr val="F5AC36"/>
                  </a:gs>
                </a:gsLst>
                <a:lin ang="13800000" scaled="0"/>
              </a:gradFill>
              <a:ln w="12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17" name="Freeform: Shape 100">
                <a:extLst>
                  <a:ext uri="{FF2B5EF4-FFF2-40B4-BE49-F238E27FC236}">
                    <a16:creationId xmlns:a16="http://schemas.microsoft.com/office/drawing/2014/main" id="{88F4F9E8-166D-3555-706E-BB856BC059C5}"/>
                  </a:ext>
                </a:extLst>
              </p:cNvPr>
              <p:cNvSpPr/>
              <p:nvPr/>
            </p:nvSpPr>
            <p:spPr>
              <a:xfrm rot="5400000">
                <a:off x="3620822" y="3422606"/>
                <a:ext cx="33103" cy="25075"/>
              </a:xfrm>
              <a:custGeom>
                <a:avLst/>
                <a:gdLst>
                  <a:gd name="connsiteX0" fmla="*/ 15102 w 22773"/>
                  <a:gd name="connsiteY0" fmla="*/ 12701 h 13626"/>
                  <a:gd name="connsiteX1" fmla="*/ 22773 w 22773"/>
                  <a:gd name="connsiteY1" fmla="*/ 12105 h 13626"/>
                  <a:gd name="connsiteX2" fmla="*/ 11156 w 22773"/>
                  <a:gd name="connsiteY2" fmla="*/ 329 h 13626"/>
                  <a:gd name="connsiteX3" fmla="*/ 7503 w 22773"/>
                  <a:gd name="connsiteY3" fmla="*/ 13627 h 13626"/>
                  <a:gd name="connsiteX4" fmla="*/ 15102 w 22773"/>
                  <a:gd name="connsiteY4" fmla="*/ 12701 h 13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773" h="13626">
                    <a:moveTo>
                      <a:pt x="15102" y="12701"/>
                    </a:moveTo>
                    <a:cubicBezTo>
                      <a:pt x="17659" y="12434"/>
                      <a:pt x="20216" y="12275"/>
                      <a:pt x="22773" y="12105"/>
                    </a:cubicBezTo>
                    <a:cubicBezTo>
                      <a:pt x="19741" y="7063"/>
                      <a:pt x="6030" y="1669"/>
                      <a:pt x="11156" y="329"/>
                    </a:cubicBezTo>
                    <a:cubicBezTo>
                      <a:pt x="-4821" y="-1473"/>
                      <a:pt x="-1399" y="4287"/>
                      <a:pt x="7503" y="13627"/>
                    </a:cubicBezTo>
                    <a:cubicBezTo>
                      <a:pt x="9999" y="13286"/>
                      <a:pt x="12557" y="12981"/>
                      <a:pt x="15102" y="1270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4CE3D"/>
                  </a:gs>
                  <a:gs pos="100000">
                    <a:srgbClr val="F5AC36"/>
                  </a:gs>
                </a:gsLst>
                <a:lin ang="13800000" scaled="0"/>
              </a:gradFill>
              <a:ln w="12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18" name="Freeform: Shape 101">
                <a:extLst>
                  <a:ext uri="{FF2B5EF4-FFF2-40B4-BE49-F238E27FC236}">
                    <a16:creationId xmlns:a16="http://schemas.microsoft.com/office/drawing/2014/main" id="{21C8B6F8-E236-9637-B6A4-5A7A8C9E2DA3}"/>
                  </a:ext>
                </a:extLst>
              </p:cNvPr>
              <p:cNvSpPr/>
              <p:nvPr/>
            </p:nvSpPr>
            <p:spPr>
              <a:xfrm rot="5400000">
                <a:off x="3603396" y="3411556"/>
                <a:ext cx="11345" cy="5353"/>
              </a:xfrm>
              <a:custGeom>
                <a:avLst/>
                <a:gdLst>
                  <a:gd name="connsiteX0" fmla="*/ 0 w 7805"/>
                  <a:gd name="connsiteY0" fmla="*/ 2910 h 2909"/>
                  <a:gd name="connsiteX1" fmla="*/ 7806 w 7805"/>
                  <a:gd name="connsiteY1" fmla="*/ 1923 h 2909"/>
                  <a:gd name="connsiteX2" fmla="*/ 0 w 7805"/>
                  <a:gd name="connsiteY2" fmla="*/ 2910 h 2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05" h="2909">
                    <a:moveTo>
                      <a:pt x="0" y="2910"/>
                    </a:moveTo>
                    <a:cubicBezTo>
                      <a:pt x="2594" y="2544"/>
                      <a:pt x="5200" y="2191"/>
                      <a:pt x="7806" y="1923"/>
                    </a:cubicBezTo>
                    <a:cubicBezTo>
                      <a:pt x="6503" y="-196"/>
                      <a:pt x="4335" y="-1413"/>
                      <a:pt x="0" y="291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4CE3D"/>
                  </a:gs>
                  <a:gs pos="100000">
                    <a:srgbClr val="F5AC36"/>
                  </a:gs>
                </a:gsLst>
                <a:lin ang="13800000" scaled="0"/>
              </a:gradFill>
              <a:ln w="12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19" name="Freeform: Shape 102">
                <a:extLst>
                  <a:ext uri="{FF2B5EF4-FFF2-40B4-BE49-F238E27FC236}">
                    <a16:creationId xmlns:a16="http://schemas.microsoft.com/office/drawing/2014/main" id="{922EFA01-41B6-A571-F667-AC3C10A3BB51}"/>
                  </a:ext>
                </a:extLst>
              </p:cNvPr>
              <p:cNvSpPr/>
              <p:nvPr/>
            </p:nvSpPr>
            <p:spPr>
              <a:xfrm rot="5400000">
                <a:off x="3592751" y="3426014"/>
                <a:ext cx="24143" cy="11925"/>
              </a:xfrm>
              <a:custGeom>
                <a:avLst/>
                <a:gdLst>
                  <a:gd name="connsiteX0" fmla="*/ 2667 w 16609"/>
                  <a:gd name="connsiteY0" fmla="*/ 6271 h 6480"/>
                  <a:gd name="connsiteX1" fmla="*/ 7611 w 16609"/>
                  <a:gd name="connsiteY1" fmla="*/ 1218 h 6480"/>
                  <a:gd name="connsiteX2" fmla="*/ 16610 w 16609"/>
                  <a:gd name="connsiteY2" fmla="*/ 0 h 6480"/>
                  <a:gd name="connsiteX3" fmla="*/ 0 w 16609"/>
                  <a:gd name="connsiteY3" fmla="*/ 1376 h 6480"/>
                  <a:gd name="connsiteX4" fmla="*/ 2667 w 16609"/>
                  <a:gd name="connsiteY4" fmla="*/ 6271 h 6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09" h="6480">
                    <a:moveTo>
                      <a:pt x="2667" y="6271"/>
                    </a:moveTo>
                    <a:cubicBezTo>
                      <a:pt x="3641" y="6990"/>
                      <a:pt x="4980" y="5991"/>
                      <a:pt x="7611" y="1218"/>
                    </a:cubicBezTo>
                    <a:cubicBezTo>
                      <a:pt x="6223" y="6296"/>
                      <a:pt x="9511" y="1754"/>
                      <a:pt x="16610" y="0"/>
                    </a:cubicBezTo>
                    <a:cubicBezTo>
                      <a:pt x="11069" y="280"/>
                      <a:pt x="5528" y="804"/>
                      <a:pt x="0" y="1376"/>
                    </a:cubicBezTo>
                    <a:cubicBezTo>
                      <a:pt x="1132" y="3166"/>
                      <a:pt x="1693" y="5553"/>
                      <a:pt x="2667" y="627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4CE3D"/>
                  </a:gs>
                  <a:gs pos="100000">
                    <a:srgbClr val="F5AC36"/>
                  </a:gs>
                </a:gsLst>
                <a:lin ang="13800000" scaled="0"/>
              </a:gradFill>
              <a:ln w="12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20" name="Freeform: Shape 103">
                <a:extLst>
                  <a:ext uri="{FF2B5EF4-FFF2-40B4-BE49-F238E27FC236}">
                    <a16:creationId xmlns:a16="http://schemas.microsoft.com/office/drawing/2014/main" id="{8DC24A10-E8CD-552F-64C2-AB7F6027E98A}"/>
                  </a:ext>
                </a:extLst>
              </p:cNvPr>
              <p:cNvSpPr/>
              <p:nvPr/>
            </p:nvSpPr>
            <p:spPr>
              <a:xfrm rot="5400000">
                <a:off x="3571769" y="3461582"/>
                <a:ext cx="33600" cy="25336"/>
              </a:xfrm>
              <a:custGeom>
                <a:avLst/>
                <a:gdLst>
                  <a:gd name="connsiteX0" fmla="*/ 10619 w 23115"/>
                  <a:gd name="connsiteY0" fmla="*/ 7879 h 13768"/>
                  <a:gd name="connsiteX1" fmla="*/ 10619 w 23115"/>
                  <a:gd name="connsiteY1" fmla="*/ 10728 h 13768"/>
                  <a:gd name="connsiteX2" fmla="*/ 3751 w 23115"/>
                  <a:gd name="connsiteY2" fmla="*/ 12786 h 13768"/>
                  <a:gd name="connsiteX3" fmla="*/ 23040 w 23115"/>
                  <a:gd name="connsiteY3" fmla="*/ 10351 h 13768"/>
                  <a:gd name="connsiteX4" fmla="*/ 16561 w 23115"/>
                  <a:gd name="connsiteY4" fmla="*/ 5114 h 13768"/>
                  <a:gd name="connsiteX5" fmla="*/ 0 w 23115"/>
                  <a:gd name="connsiteY5" fmla="*/ 0 h 13768"/>
                  <a:gd name="connsiteX6" fmla="*/ 10619 w 23115"/>
                  <a:gd name="connsiteY6" fmla="*/ 7879 h 13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115" h="13768">
                    <a:moveTo>
                      <a:pt x="10619" y="7879"/>
                    </a:moveTo>
                    <a:cubicBezTo>
                      <a:pt x="11508" y="8975"/>
                      <a:pt x="11666" y="9937"/>
                      <a:pt x="10619" y="10728"/>
                    </a:cubicBezTo>
                    <a:cubicBezTo>
                      <a:pt x="9571" y="11520"/>
                      <a:pt x="7477" y="12141"/>
                      <a:pt x="3751" y="12786"/>
                    </a:cubicBezTo>
                    <a:cubicBezTo>
                      <a:pt x="17779" y="14893"/>
                      <a:pt x="23880" y="13395"/>
                      <a:pt x="23040" y="10351"/>
                    </a:cubicBezTo>
                    <a:cubicBezTo>
                      <a:pt x="22613" y="8865"/>
                      <a:pt x="20434" y="7014"/>
                      <a:pt x="16561" y="5114"/>
                    </a:cubicBezTo>
                    <a:cubicBezTo>
                      <a:pt x="11303" y="2653"/>
                      <a:pt x="5731" y="932"/>
                      <a:pt x="0" y="0"/>
                    </a:cubicBezTo>
                    <a:cubicBezTo>
                      <a:pt x="4140" y="2947"/>
                      <a:pt x="8816" y="5662"/>
                      <a:pt x="10619" y="7879"/>
                    </a:cubicBezTo>
                    <a:close/>
                  </a:path>
                </a:pathLst>
              </a:custGeom>
              <a:gradFill>
                <a:gsLst>
                  <a:gs pos="0">
                    <a:srgbClr val="F4CE3D"/>
                  </a:gs>
                  <a:gs pos="100000">
                    <a:srgbClr val="F5AC36"/>
                  </a:gs>
                </a:gsLst>
                <a:lin ang="13800000" scaled="0"/>
              </a:gradFill>
              <a:ln w="12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21" name="Freeform: Shape 104">
                <a:extLst>
                  <a:ext uri="{FF2B5EF4-FFF2-40B4-BE49-F238E27FC236}">
                    <a16:creationId xmlns:a16="http://schemas.microsoft.com/office/drawing/2014/main" id="{2D1474E6-80DC-49C3-5CA0-9881EF33B193}"/>
                  </a:ext>
                </a:extLst>
              </p:cNvPr>
              <p:cNvSpPr/>
              <p:nvPr/>
            </p:nvSpPr>
            <p:spPr>
              <a:xfrm rot="5400000">
                <a:off x="3485447" y="3564265"/>
                <a:ext cx="28162" cy="12110"/>
              </a:xfrm>
              <a:custGeom>
                <a:avLst/>
                <a:gdLst>
                  <a:gd name="connsiteX0" fmla="*/ 19375 w 19374"/>
                  <a:gd name="connsiteY0" fmla="*/ 4548 h 6581"/>
                  <a:gd name="connsiteX1" fmla="*/ 1 w 19374"/>
                  <a:gd name="connsiteY1" fmla="*/ 1077 h 6581"/>
                  <a:gd name="connsiteX2" fmla="*/ 9852 w 19374"/>
                  <a:gd name="connsiteY2" fmla="*/ 6581 h 6581"/>
                  <a:gd name="connsiteX3" fmla="*/ 19375 w 19374"/>
                  <a:gd name="connsiteY3" fmla="*/ 4548 h 6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374" h="6581">
                    <a:moveTo>
                      <a:pt x="19375" y="4548"/>
                    </a:moveTo>
                    <a:cubicBezTo>
                      <a:pt x="14638" y="5558"/>
                      <a:pt x="-109" y="-2917"/>
                      <a:pt x="1" y="1077"/>
                    </a:cubicBezTo>
                    <a:lnTo>
                      <a:pt x="9852" y="6581"/>
                    </a:lnTo>
                    <a:cubicBezTo>
                      <a:pt x="12982" y="5863"/>
                      <a:pt x="16160" y="5193"/>
                      <a:pt x="19375" y="4548"/>
                    </a:cubicBezTo>
                    <a:close/>
                  </a:path>
                </a:pathLst>
              </a:custGeom>
              <a:gradFill>
                <a:gsLst>
                  <a:gs pos="0">
                    <a:srgbClr val="F4CE3D"/>
                  </a:gs>
                  <a:gs pos="100000">
                    <a:srgbClr val="F5AC36"/>
                  </a:gs>
                </a:gsLst>
                <a:lin ang="13800000" scaled="0"/>
              </a:gradFill>
              <a:ln w="12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22" name="Freeform: Shape 105">
                <a:extLst>
                  <a:ext uri="{FF2B5EF4-FFF2-40B4-BE49-F238E27FC236}">
                    <a16:creationId xmlns:a16="http://schemas.microsoft.com/office/drawing/2014/main" id="{B652CC79-70D7-E70B-EE06-379D56A591D9}"/>
                  </a:ext>
                </a:extLst>
              </p:cNvPr>
              <p:cNvSpPr/>
              <p:nvPr/>
            </p:nvSpPr>
            <p:spPr>
              <a:xfrm rot="5400000">
                <a:off x="3656259" y="3278817"/>
                <a:ext cx="29475" cy="40783"/>
              </a:xfrm>
              <a:custGeom>
                <a:avLst/>
                <a:gdLst>
                  <a:gd name="connsiteX0" fmla="*/ 14 w 20277"/>
                  <a:gd name="connsiteY0" fmla="*/ 0 h 22162"/>
                  <a:gd name="connsiteX1" fmla="*/ 3668 w 20277"/>
                  <a:gd name="connsiteY1" fmla="*/ 10473 h 22162"/>
                  <a:gd name="connsiteX2" fmla="*/ 9038 w 20277"/>
                  <a:gd name="connsiteY2" fmla="*/ 22163 h 22162"/>
                  <a:gd name="connsiteX3" fmla="*/ 20277 w 20277"/>
                  <a:gd name="connsiteY3" fmla="*/ 18388 h 22162"/>
                  <a:gd name="connsiteX4" fmla="*/ 14 w 20277"/>
                  <a:gd name="connsiteY4" fmla="*/ 0 h 22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277" h="22162">
                    <a:moveTo>
                      <a:pt x="14" y="0"/>
                    </a:moveTo>
                    <a:cubicBezTo>
                      <a:pt x="-180" y="2557"/>
                      <a:pt x="1634" y="6466"/>
                      <a:pt x="3668" y="10473"/>
                    </a:cubicBezTo>
                    <a:cubicBezTo>
                      <a:pt x="5701" y="14479"/>
                      <a:pt x="8076" y="18717"/>
                      <a:pt x="9038" y="22163"/>
                    </a:cubicBezTo>
                    <a:cubicBezTo>
                      <a:pt x="12691" y="20750"/>
                      <a:pt x="16515" y="19545"/>
                      <a:pt x="20277" y="18388"/>
                    </a:cubicBezTo>
                    <a:cubicBezTo>
                      <a:pt x="13933" y="13626"/>
                      <a:pt x="1829" y="8208"/>
                      <a:pt x="1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4CE3D"/>
                  </a:gs>
                  <a:gs pos="100000">
                    <a:srgbClr val="F5AC36"/>
                  </a:gs>
                </a:gsLst>
                <a:lin ang="13800000" scaled="0"/>
              </a:gradFill>
              <a:ln w="12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23" name="Freeform: Shape 106">
                <a:extLst>
                  <a:ext uri="{FF2B5EF4-FFF2-40B4-BE49-F238E27FC236}">
                    <a16:creationId xmlns:a16="http://schemas.microsoft.com/office/drawing/2014/main" id="{A99ABB40-2FFB-9173-A5AB-4F1F8EE2FF46}"/>
                  </a:ext>
                </a:extLst>
              </p:cNvPr>
              <p:cNvSpPr/>
              <p:nvPr/>
            </p:nvSpPr>
            <p:spPr>
              <a:xfrm rot="5400000">
                <a:off x="3631135" y="3278801"/>
                <a:ext cx="24684" cy="14256"/>
              </a:xfrm>
              <a:custGeom>
                <a:avLst/>
                <a:gdLst>
                  <a:gd name="connsiteX0" fmla="*/ 16549 w 16981"/>
                  <a:gd name="connsiteY0" fmla="*/ 0 h 7747"/>
                  <a:gd name="connsiteX1" fmla="*/ 0 w 16981"/>
                  <a:gd name="connsiteY1" fmla="*/ 6564 h 7747"/>
                  <a:gd name="connsiteX2" fmla="*/ 16549 w 16981"/>
                  <a:gd name="connsiteY2" fmla="*/ 0 h 77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981" h="7747">
                    <a:moveTo>
                      <a:pt x="16549" y="0"/>
                    </a:moveTo>
                    <a:cubicBezTo>
                      <a:pt x="10996" y="2131"/>
                      <a:pt x="5443" y="4116"/>
                      <a:pt x="0" y="6564"/>
                    </a:cubicBezTo>
                    <a:cubicBezTo>
                      <a:pt x="15843" y="9827"/>
                      <a:pt x="18156" y="5918"/>
                      <a:pt x="16549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4CE3D"/>
                  </a:gs>
                  <a:gs pos="100000">
                    <a:srgbClr val="F5AC36"/>
                  </a:gs>
                </a:gsLst>
                <a:lin ang="13800000" scaled="0"/>
              </a:gradFill>
              <a:ln w="12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24" name="Freeform: Shape 107">
                <a:extLst>
                  <a:ext uri="{FF2B5EF4-FFF2-40B4-BE49-F238E27FC236}">
                    <a16:creationId xmlns:a16="http://schemas.microsoft.com/office/drawing/2014/main" id="{9E5F96F7-5661-61D6-189B-54C4319E7AC1}"/>
                  </a:ext>
                </a:extLst>
              </p:cNvPr>
              <p:cNvSpPr/>
              <p:nvPr/>
            </p:nvSpPr>
            <p:spPr>
              <a:xfrm rot="5400000">
                <a:off x="3553236" y="3412340"/>
                <a:ext cx="46412" cy="17007"/>
              </a:xfrm>
              <a:custGeom>
                <a:avLst/>
                <a:gdLst>
                  <a:gd name="connsiteX0" fmla="*/ 11775 w 31929"/>
                  <a:gd name="connsiteY0" fmla="*/ 6600 h 9242"/>
                  <a:gd name="connsiteX1" fmla="*/ 18449 w 31929"/>
                  <a:gd name="connsiteY1" fmla="*/ 4165 h 9242"/>
                  <a:gd name="connsiteX2" fmla="*/ 31929 w 31929"/>
                  <a:gd name="connsiteY2" fmla="*/ 0 h 9242"/>
                  <a:gd name="connsiteX3" fmla="*/ 0 w 31929"/>
                  <a:gd name="connsiteY3" fmla="*/ 8707 h 9242"/>
                  <a:gd name="connsiteX4" fmla="*/ 5139 w 31929"/>
                  <a:gd name="connsiteY4" fmla="*/ 9243 h 9242"/>
                  <a:gd name="connsiteX5" fmla="*/ 11775 w 31929"/>
                  <a:gd name="connsiteY5" fmla="*/ 6600 h 9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929" h="9242">
                    <a:moveTo>
                      <a:pt x="11775" y="6600"/>
                    </a:moveTo>
                    <a:cubicBezTo>
                      <a:pt x="13992" y="5788"/>
                      <a:pt x="16217" y="4977"/>
                      <a:pt x="18449" y="4165"/>
                    </a:cubicBezTo>
                    <a:cubicBezTo>
                      <a:pt x="22918" y="2655"/>
                      <a:pt x="27411" y="1181"/>
                      <a:pt x="31929" y="0"/>
                    </a:cubicBezTo>
                    <a:cubicBezTo>
                      <a:pt x="21101" y="2176"/>
                      <a:pt x="10434" y="5085"/>
                      <a:pt x="0" y="8707"/>
                    </a:cubicBezTo>
                    <a:lnTo>
                      <a:pt x="5139" y="9243"/>
                    </a:lnTo>
                    <a:cubicBezTo>
                      <a:pt x="7343" y="8341"/>
                      <a:pt x="9559" y="7489"/>
                      <a:pt x="11775" y="660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4CE3D"/>
                  </a:gs>
                  <a:gs pos="100000">
                    <a:srgbClr val="F5AC36"/>
                  </a:gs>
                </a:gsLst>
                <a:lin ang="13800000" scaled="0"/>
              </a:gradFill>
              <a:ln w="12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25" name="Freeform: Shape 108">
                <a:extLst>
                  <a:ext uri="{FF2B5EF4-FFF2-40B4-BE49-F238E27FC236}">
                    <a16:creationId xmlns:a16="http://schemas.microsoft.com/office/drawing/2014/main" id="{63A5B09C-1532-F924-CB51-56A0E4E68EEF}"/>
                  </a:ext>
                </a:extLst>
              </p:cNvPr>
              <p:cNvSpPr/>
              <p:nvPr/>
            </p:nvSpPr>
            <p:spPr>
              <a:xfrm rot="5400000">
                <a:off x="3711325" y="3162977"/>
                <a:ext cx="21753" cy="35765"/>
              </a:xfrm>
              <a:custGeom>
                <a:avLst/>
                <a:gdLst>
                  <a:gd name="connsiteX0" fmla="*/ 14966 w 14965"/>
                  <a:gd name="connsiteY0" fmla="*/ 0 h 19435"/>
                  <a:gd name="connsiteX1" fmla="*/ 7306 w 14965"/>
                  <a:gd name="connsiteY1" fmla="*/ 9377 h 19435"/>
                  <a:gd name="connsiteX2" fmla="*/ 0 w 14965"/>
                  <a:gd name="connsiteY2" fmla="*/ 19435 h 19435"/>
                  <a:gd name="connsiteX3" fmla="*/ 6892 w 14965"/>
                  <a:gd name="connsiteY3" fmla="*/ 12823 h 19435"/>
                  <a:gd name="connsiteX4" fmla="*/ 14966 w 14965"/>
                  <a:gd name="connsiteY4" fmla="*/ 0 h 19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965" h="19435">
                    <a:moveTo>
                      <a:pt x="14966" y="0"/>
                    </a:moveTo>
                    <a:cubicBezTo>
                      <a:pt x="12369" y="3044"/>
                      <a:pt x="9815" y="6170"/>
                      <a:pt x="7306" y="9377"/>
                    </a:cubicBezTo>
                    <a:cubicBezTo>
                      <a:pt x="4798" y="12583"/>
                      <a:pt x="2362" y="15936"/>
                      <a:pt x="0" y="19435"/>
                    </a:cubicBezTo>
                    <a:cubicBezTo>
                      <a:pt x="2277" y="17182"/>
                      <a:pt x="4567" y="14978"/>
                      <a:pt x="6892" y="12823"/>
                    </a:cubicBezTo>
                    <a:cubicBezTo>
                      <a:pt x="9474" y="8390"/>
                      <a:pt x="12190" y="4116"/>
                      <a:pt x="1496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4CE3D"/>
                  </a:gs>
                  <a:gs pos="100000">
                    <a:srgbClr val="F5AC36"/>
                  </a:gs>
                </a:gsLst>
                <a:lin ang="13800000" scaled="0"/>
              </a:gradFill>
              <a:ln w="12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26" name="Freeform: Shape 109">
                <a:extLst>
                  <a:ext uri="{FF2B5EF4-FFF2-40B4-BE49-F238E27FC236}">
                    <a16:creationId xmlns:a16="http://schemas.microsoft.com/office/drawing/2014/main" id="{B000A064-AC7C-28CD-86CE-DD6059027DAF}"/>
                  </a:ext>
                </a:extLst>
              </p:cNvPr>
              <p:cNvSpPr/>
              <p:nvPr/>
            </p:nvSpPr>
            <p:spPr>
              <a:xfrm rot="5400000">
                <a:off x="3719822" y="3051602"/>
                <a:ext cx="59707" cy="57858"/>
              </a:xfrm>
              <a:custGeom>
                <a:avLst/>
                <a:gdLst>
                  <a:gd name="connsiteX0" fmla="*/ 40404 w 41075"/>
                  <a:gd name="connsiteY0" fmla="*/ 31442 h 31441"/>
                  <a:gd name="connsiteX1" fmla="*/ 34316 w 41075"/>
                  <a:gd name="connsiteY1" fmla="*/ 13797 h 31441"/>
                  <a:gd name="connsiteX2" fmla="*/ 29554 w 41075"/>
                  <a:gd name="connsiteY2" fmla="*/ 0 h 31441"/>
                  <a:gd name="connsiteX3" fmla="*/ 20202 w 41075"/>
                  <a:gd name="connsiteY3" fmla="*/ 2277 h 31441"/>
                  <a:gd name="connsiteX4" fmla="*/ 12372 w 41075"/>
                  <a:gd name="connsiteY4" fmla="*/ 7465 h 31441"/>
                  <a:gd name="connsiteX5" fmla="*/ 0 w 41075"/>
                  <a:gd name="connsiteY5" fmla="*/ 22479 h 31441"/>
                  <a:gd name="connsiteX6" fmla="*/ 40404 w 41075"/>
                  <a:gd name="connsiteY6" fmla="*/ 31442 h 31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1075" h="31441">
                    <a:moveTo>
                      <a:pt x="40404" y="31442"/>
                    </a:moveTo>
                    <a:cubicBezTo>
                      <a:pt x="42755" y="25000"/>
                      <a:pt x="38505" y="19155"/>
                      <a:pt x="34316" y="13797"/>
                    </a:cubicBezTo>
                    <a:cubicBezTo>
                      <a:pt x="30127" y="8439"/>
                      <a:pt x="26096" y="3653"/>
                      <a:pt x="29554" y="0"/>
                    </a:cubicBezTo>
                    <a:cubicBezTo>
                      <a:pt x="26324" y="181"/>
                      <a:pt x="23154" y="953"/>
                      <a:pt x="20202" y="2277"/>
                    </a:cubicBezTo>
                    <a:cubicBezTo>
                      <a:pt x="17353" y="3614"/>
                      <a:pt x="14714" y="5362"/>
                      <a:pt x="12372" y="7465"/>
                    </a:cubicBezTo>
                    <a:cubicBezTo>
                      <a:pt x="7617" y="11914"/>
                      <a:pt x="3458" y="16961"/>
                      <a:pt x="0" y="22479"/>
                    </a:cubicBezTo>
                    <a:cubicBezTo>
                      <a:pt x="9389" y="16695"/>
                      <a:pt x="22297" y="19265"/>
                      <a:pt x="40404" y="31442"/>
                    </a:cubicBezTo>
                    <a:close/>
                  </a:path>
                </a:pathLst>
              </a:custGeom>
              <a:gradFill>
                <a:gsLst>
                  <a:gs pos="0">
                    <a:srgbClr val="F4CE3D"/>
                  </a:gs>
                  <a:gs pos="100000">
                    <a:srgbClr val="F5AC36"/>
                  </a:gs>
                </a:gsLst>
                <a:lin ang="13800000" scaled="0"/>
              </a:gradFill>
              <a:ln w="12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27" name="Freeform: Shape 110">
                <a:extLst>
                  <a:ext uri="{FF2B5EF4-FFF2-40B4-BE49-F238E27FC236}">
                    <a16:creationId xmlns:a16="http://schemas.microsoft.com/office/drawing/2014/main" id="{8FA6DDC6-8EE0-B84F-B7C9-6E981608C943}"/>
                  </a:ext>
                </a:extLst>
              </p:cNvPr>
              <p:cNvSpPr/>
              <p:nvPr/>
            </p:nvSpPr>
            <p:spPr>
              <a:xfrm rot="5400000">
                <a:off x="3713273" y="3026714"/>
                <a:ext cx="18125" cy="29802"/>
              </a:xfrm>
              <a:custGeom>
                <a:avLst/>
                <a:gdLst>
                  <a:gd name="connsiteX0" fmla="*/ 12470 w 12469"/>
                  <a:gd name="connsiteY0" fmla="*/ 0 h 16195"/>
                  <a:gd name="connsiteX1" fmla="*/ 0 w 12469"/>
                  <a:gd name="connsiteY1" fmla="*/ 16196 h 16195"/>
                  <a:gd name="connsiteX2" fmla="*/ 12470 w 12469"/>
                  <a:gd name="connsiteY2" fmla="*/ 0 h 16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469" h="16195">
                    <a:moveTo>
                      <a:pt x="12470" y="0"/>
                    </a:moveTo>
                    <a:cubicBezTo>
                      <a:pt x="7501" y="3154"/>
                      <a:pt x="3117" y="7867"/>
                      <a:pt x="0" y="16196"/>
                    </a:cubicBezTo>
                    <a:cubicBezTo>
                      <a:pt x="4372" y="12628"/>
                      <a:pt x="8122" y="6381"/>
                      <a:pt x="1247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4CE3D"/>
                  </a:gs>
                  <a:gs pos="100000">
                    <a:srgbClr val="F5AC36"/>
                  </a:gs>
                </a:gsLst>
                <a:lin ang="13800000" scaled="0"/>
              </a:gradFill>
              <a:ln w="12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28" name="Freeform: Shape 111">
                <a:extLst>
                  <a:ext uri="{FF2B5EF4-FFF2-40B4-BE49-F238E27FC236}">
                    <a16:creationId xmlns:a16="http://schemas.microsoft.com/office/drawing/2014/main" id="{F9E2CD32-FBF2-DC14-8DF7-88E3B7327EF8}"/>
                  </a:ext>
                </a:extLst>
              </p:cNvPr>
              <p:cNvSpPr/>
              <p:nvPr/>
            </p:nvSpPr>
            <p:spPr>
              <a:xfrm rot="5400000">
                <a:off x="3654868" y="3198767"/>
                <a:ext cx="25400" cy="34957"/>
              </a:xfrm>
              <a:custGeom>
                <a:avLst/>
                <a:gdLst>
                  <a:gd name="connsiteX0" fmla="*/ 0 w 17474"/>
                  <a:gd name="connsiteY0" fmla="*/ 0 h 18996"/>
                  <a:gd name="connsiteX1" fmla="*/ 10339 w 17474"/>
                  <a:gd name="connsiteY1" fmla="*/ 18047 h 18996"/>
                  <a:gd name="connsiteX2" fmla="*/ 17474 w 17474"/>
                  <a:gd name="connsiteY2" fmla="*/ 18997 h 18996"/>
                  <a:gd name="connsiteX3" fmla="*/ 0 w 17474"/>
                  <a:gd name="connsiteY3" fmla="*/ 0 h 18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74" h="18996">
                    <a:moveTo>
                      <a:pt x="0" y="0"/>
                    </a:moveTo>
                    <a:lnTo>
                      <a:pt x="10339" y="18047"/>
                    </a:lnTo>
                    <a:lnTo>
                      <a:pt x="17474" y="18997"/>
                    </a:lnTo>
                    <a:cubicBezTo>
                      <a:pt x="15465" y="15209"/>
                      <a:pt x="11154" y="5346"/>
                      <a:pt x="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4CE3D"/>
                  </a:gs>
                  <a:gs pos="100000">
                    <a:srgbClr val="F5AC36"/>
                  </a:gs>
                </a:gsLst>
                <a:lin ang="13800000" scaled="0"/>
              </a:gradFill>
              <a:ln w="12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29" name="Freeform: Shape 112">
                <a:extLst>
                  <a:ext uri="{FF2B5EF4-FFF2-40B4-BE49-F238E27FC236}">
                    <a16:creationId xmlns:a16="http://schemas.microsoft.com/office/drawing/2014/main" id="{8A921312-CE38-A756-1F04-8CAA965A44AD}"/>
                  </a:ext>
                </a:extLst>
              </p:cNvPr>
              <p:cNvSpPr/>
              <p:nvPr/>
            </p:nvSpPr>
            <p:spPr>
              <a:xfrm rot="5400000">
                <a:off x="3642428" y="3205777"/>
                <a:ext cx="21753" cy="4862"/>
              </a:xfrm>
              <a:custGeom>
                <a:avLst/>
                <a:gdLst>
                  <a:gd name="connsiteX0" fmla="*/ 14966 w 14965"/>
                  <a:gd name="connsiteY0" fmla="*/ 2642 h 2642"/>
                  <a:gd name="connsiteX1" fmla="*/ 14613 w 14965"/>
                  <a:gd name="connsiteY1" fmla="*/ 2070 h 2642"/>
                  <a:gd name="connsiteX2" fmla="*/ 0 w 14965"/>
                  <a:gd name="connsiteY2" fmla="*/ 0 h 2642"/>
                  <a:gd name="connsiteX3" fmla="*/ 14966 w 14965"/>
                  <a:gd name="connsiteY3" fmla="*/ 2642 h 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965" h="2642">
                    <a:moveTo>
                      <a:pt x="14966" y="2642"/>
                    </a:moveTo>
                    <a:lnTo>
                      <a:pt x="14613" y="2070"/>
                    </a:lnTo>
                    <a:cubicBezTo>
                      <a:pt x="7781" y="1206"/>
                      <a:pt x="2728" y="438"/>
                      <a:pt x="0" y="0"/>
                    </a:cubicBezTo>
                    <a:cubicBezTo>
                      <a:pt x="2435" y="402"/>
                      <a:pt x="7112" y="1230"/>
                      <a:pt x="14966" y="2642"/>
                    </a:cubicBezTo>
                    <a:close/>
                  </a:path>
                </a:pathLst>
              </a:custGeom>
              <a:gradFill>
                <a:gsLst>
                  <a:gs pos="0">
                    <a:srgbClr val="F4CE3D"/>
                  </a:gs>
                  <a:gs pos="100000">
                    <a:srgbClr val="F5AC36"/>
                  </a:gs>
                </a:gsLst>
                <a:lin ang="13800000" scaled="0"/>
              </a:gradFill>
              <a:ln w="12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30" name="Freeform: Shape 113">
                <a:extLst>
                  <a:ext uri="{FF2B5EF4-FFF2-40B4-BE49-F238E27FC236}">
                    <a16:creationId xmlns:a16="http://schemas.microsoft.com/office/drawing/2014/main" id="{29685C52-50FA-02A3-544B-0660A8E3C307}"/>
                  </a:ext>
                </a:extLst>
              </p:cNvPr>
              <p:cNvSpPr/>
              <p:nvPr/>
            </p:nvSpPr>
            <p:spPr>
              <a:xfrm rot="5400000">
                <a:off x="3655184" y="3196522"/>
                <a:ext cx="1397" cy="291"/>
              </a:xfrm>
              <a:custGeom>
                <a:avLst/>
                <a:gdLst>
                  <a:gd name="connsiteX0" fmla="*/ 962 w 961"/>
                  <a:gd name="connsiteY0" fmla="*/ 158 h 158"/>
                  <a:gd name="connsiteX1" fmla="*/ 0 w 961"/>
                  <a:gd name="connsiteY1" fmla="*/ 0 h 1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61" h="158">
                    <a:moveTo>
                      <a:pt x="962" y="158"/>
                    </a:move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rgbClr val="F4CE3D"/>
                  </a:gs>
                  <a:gs pos="100000">
                    <a:srgbClr val="F5AC36"/>
                  </a:gs>
                </a:gsLst>
                <a:lin ang="13800000" scaled="0"/>
              </a:gradFill>
              <a:ln w="12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31" name="Freeform: Shape 114">
                <a:extLst>
                  <a:ext uri="{FF2B5EF4-FFF2-40B4-BE49-F238E27FC236}">
                    <a16:creationId xmlns:a16="http://schemas.microsoft.com/office/drawing/2014/main" id="{FB8758B1-6DC1-BD9C-1348-AD018A4CC0FF}"/>
                  </a:ext>
                </a:extLst>
              </p:cNvPr>
              <p:cNvSpPr/>
              <p:nvPr/>
            </p:nvSpPr>
            <p:spPr>
              <a:xfrm rot="5400000">
                <a:off x="3647380" y="3228838"/>
                <a:ext cx="2602" cy="2817"/>
              </a:xfrm>
              <a:custGeom>
                <a:avLst/>
                <a:gdLst>
                  <a:gd name="connsiteX0" fmla="*/ 1790 w 1790"/>
                  <a:gd name="connsiteY0" fmla="*/ 268 h 1531"/>
                  <a:gd name="connsiteX1" fmla="*/ 0 w 1790"/>
                  <a:gd name="connsiteY1" fmla="*/ 0 h 1531"/>
                  <a:gd name="connsiteX2" fmla="*/ 1790 w 1790"/>
                  <a:gd name="connsiteY2" fmla="*/ 268 h 1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90" h="1531">
                    <a:moveTo>
                      <a:pt x="1790" y="268"/>
                    </a:moveTo>
                    <a:cubicBezTo>
                      <a:pt x="1132" y="158"/>
                      <a:pt x="645" y="73"/>
                      <a:pt x="0" y="0"/>
                    </a:cubicBezTo>
                    <a:cubicBezTo>
                      <a:pt x="986" y="1680"/>
                      <a:pt x="1461" y="2265"/>
                      <a:pt x="1790" y="268"/>
                    </a:cubicBezTo>
                    <a:close/>
                  </a:path>
                </a:pathLst>
              </a:custGeom>
              <a:gradFill>
                <a:gsLst>
                  <a:gs pos="0">
                    <a:srgbClr val="F4CE3D"/>
                  </a:gs>
                  <a:gs pos="100000">
                    <a:srgbClr val="F5AC36"/>
                  </a:gs>
                </a:gsLst>
                <a:lin ang="13800000" scaled="0"/>
              </a:gradFill>
              <a:ln w="12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32" name="Freeform: Shape 115">
                <a:extLst>
                  <a:ext uri="{FF2B5EF4-FFF2-40B4-BE49-F238E27FC236}">
                    <a16:creationId xmlns:a16="http://schemas.microsoft.com/office/drawing/2014/main" id="{A23C4C0F-665E-6FF2-ECEF-80A408A46231}"/>
                  </a:ext>
                </a:extLst>
              </p:cNvPr>
              <p:cNvSpPr/>
              <p:nvPr/>
            </p:nvSpPr>
            <p:spPr>
              <a:xfrm rot="5400000">
                <a:off x="3563019" y="3304297"/>
                <a:ext cx="25033" cy="49388"/>
              </a:xfrm>
              <a:custGeom>
                <a:avLst/>
                <a:gdLst>
                  <a:gd name="connsiteX0" fmla="*/ 9038 w 17221"/>
                  <a:gd name="connsiteY0" fmla="*/ 26839 h 26838"/>
                  <a:gd name="connsiteX1" fmla="*/ 10256 w 17221"/>
                  <a:gd name="connsiteY1" fmla="*/ 13724 h 26838"/>
                  <a:gd name="connsiteX2" fmla="*/ 10938 w 17221"/>
                  <a:gd name="connsiteY2" fmla="*/ 7002 h 26838"/>
                  <a:gd name="connsiteX3" fmla="*/ 17221 w 17221"/>
                  <a:gd name="connsiteY3" fmla="*/ 0 h 26838"/>
                  <a:gd name="connsiteX4" fmla="*/ 1914 w 17221"/>
                  <a:gd name="connsiteY4" fmla="*/ 10716 h 26838"/>
                  <a:gd name="connsiteX5" fmla="*/ 9038 w 17221"/>
                  <a:gd name="connsiteY5" fmla="*/ 26839 h 26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221" h="26838">
                    <a:moveTo>
                      <a:pt x="9038" y="26839"/>
                    </a:moveTo>
                    <a:cubicBezTo>
                      <a:pt x="12034" y="22163"/>
                      <a:pt x="10682" y="18096"/>
                      <a:pt x="10256" y="13724"/>
                    </a:cubicBezTo>
                    <a:cubicBezTo>
                      <a:pt x="9905" y="11461"/>
                      <a:pt x="10140" y="9148"/>
                      <a:pt x="10938" y="7002"/>
                    </a:cubicBezTo>
                    <a:cubicBezTo>
                      <a:pt x="12242" y="4064"/>
                      <a:pt x="14441" y="1613"/>
                      <a:pt x="17221" y="0"/>
                    </a:cubicBezTo>
                    <a:cubicBezTo>
                      <a:pt x="12545" y="2996"/>
                      <a:pt x="5312" y="6369"/>
                      <a:pt x="1914" y="10716"/>
                    </a:cubicBezTo>
                    <a:cubicBezTo>
                      <a:pt x="-1483" y="15063"/>
                      <a:pt x="-1069" y="20519"/>
                      <a:pt x="9038" y="26839"/>
                    </a:cubicBezTo>
                    <a:close/>
                  </a:path>
                </a:pathLst>
              </a:custGeom>
              <a:gradFill>
                <a:gsLst>
                  <a:gs pos="0">
                    <a:srgbClr val="F4CE3D"/>
                  </a:gs>
                  <a:gs pos="100000">
                    <a:srgbClr val="F5AC36"/>
                  </a:gs>
                </a:gsLst>
                <a:lin ang="13800000" scaled="0"/>
              </a:gradFill>
              <a:ln w="12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33" name="Freeform: Shape 116">
                <a:extLst>
                  <a:ext uri="{FF2B5EF4-FFF2-40B4-BE49-F238E27FC236}">
                    <a16:creationId xmlns:a16="http://schemas.microsoft.com/office/drawing/2014/main" id="{5522AEC4-005E-750B-AF7E-6617C7DC8772}"/>
                  </a:ext>
                </a:extLst>
              </p:cNvPr>
              <p:cNvSpPr/>
              <p:nvPr/>
            </p:nvSpPr>
            <p:spPr>
              <a:xfrm rot="5400000">
                <a:off x="3600827" y="3249395"/>
                <a:ext cx="27241" cy="26240"/>
              </a:xfrm>
              <a:custGeom>
                <a:avLst/>
                <a:gdLst>
                  <a:gd name="connsiteX0" fmla="*/ 18205 w 18740"/>
                  <a:gd name="connsiteY0" fmla="*/ 0 h 14259"/>
                  <a:gd name="connsiteX1" fmla="*/ 0 w 18740"/>
                  <a:gd name="connsiteY1" fmla="*/ 9389 h 14259"/>
                  <a:gd name="connsiteX2" fmla="*/ 18741 w 18740"/>
                  <a:gd name="connsiteY2" fmla="*/ 14260 h 14259"/>
                  <a:gd name="connsiteX3" fmla="*/ 18205 w 18740"/>
                  <a:gd name="connsiteY3" fmla="*/ 0 h 14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740" h="14259">
                    <a:moveTo>
                      <a:pt x="18205" y="0"/>
                    </a:moveTo>
                    <a:cubicBezTo>
                      <a:pt x="12116" y="2923"/>
                      <a:pt x="6028" y="5930"/>
                      <a:pt x="0" y="9389"/>
                    </a:cubicBezTo>
                    <a:cubicBezTo>
                      <a:pt x="6296" y="10972"/>
                      <a:pt x="12567" y="12713"/>
                      <a:pt x="18741" y="14260"/>
                    </a:cubicBezTo>
                    <a:cubicBezTo>
                      <a:pt x="17864" y="10192"/>
                      <a:pt x="13712" y="3787"/>
                      <a:pt x="1820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4CE3D"/>
                  </a:gs>
                  <a:gs pos="100000">
                    <a:srgbClr val="F5AC36"/>
                  </a:gs>
                </a:gsLst>
                <a:lin ang="13800000" scaled="0"/>
              </a:gradFill>
              <a:ln w="12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34" name="Freeform: Shape 117">
                <a:extLst>
                  <a:ext uri="{FF2B5EF4-FFF2-40B4-BE49-F238E27FC236}">
                    <a16:creationId xmlns:a16="http://schemas.microsoft.com/office/drawing/2014/main" id="{5D64DE2B-355B-63C0-D133-B607B28421E6}"/>
                  </a:ext>
                </a:extLst>
              </p:cNvPr>
              <p:cNvSpPr/>
              <p:nvPr/>
            </p:nvSpPr>
            <p:spPr>
              <a:xfrm rot="5400000">
                <a:off x="3601581" y="3236911"/>
                <a:ext cx="11752" cy="12212"/>
              </a:xfrm>
              <a:custGeom>
                <a:avLst/>
                <a:gdLst>
                  <a:gd name="connsiteX0" fmla="*/ 1059 w 8085"/>
                  <a:gd name="connsiteY0" fmla="*/ 0 h 6636"/>
                  <a:gd name="connsiteX1" fmla="*/ 0 w 8085"/>
                  <a:gd name="connsiteY1" fmla="*/ 6637 h 6636"/>
                  <a:gd name="connsiteX2" fmla="*/ 8086 w 8085"/>
                  <a:gd name="connsiteY2" fmla="*/ 1766 h 6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85" h="6636">
                    <a:moveTo>
                      <a:pt x="1059" y="0"/>
                    </a:moveTo>
                    <a:lnTo>
                      <a:pt x="0" y="6637"/>
                    </a:lnTo>
                    <a:cubicBezTo>
                      <a:pt x="2679" y="4965"/>
                      <a:pt x="5374" y="3340"/>
                      <a:pt x="8086" y="1766"/>
                    </a:cubicBezTo>
                    <a:close/>
                  </a:path>
                </a:pathLst>
              </a:custGeom>
              <a:gradFill>
                <a:gsLst>
                  <a:gs pos="0">
                    <a:srgbClr val="F4CE3D"/>
                  </a:gs>
                  <a:gs pos="100000">
                    <a:srgbClr val="F5AC36"/>
                  </a:gs>
                </a:gsLst>
                <a:lin ang="13800000" scaled="0"/>
              </a:gradFill>
              <a:ln w="12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35" name="Freeform: Shape 118">
                <a:extLst>
                  <a:ext uri="{FF2B5EF4-FFF2-40B4-BE49-F238E27FC236}">
                    <a16:creationId xmlns:a16="http://schemas.microsoft.com/office/drawing/2014/main" id="{08D0E1BA-F7BC-F145-FBCB-648337A63962}"/>
                  </a:ext>
                </a:extLst>
              </p:cNvPr>
              <p:cNvSpPr/>
              <p:nvPr/>
            </p:nvSpPr>
            <p:spPr>
              <a:xfrm rot="5400000">
                <a:off x="3629905" y="3065810"/>
                <a:ext cx="51703" cy="31565"/>
              </a:xfrm>
              <a:custGeom>
                <a:avLst/>
                <a:gdLst>
                  <a:gd name="connsiteX0" fmla="*/ 35570 w 35569"/>
                  <a:gd name="connsiteY0" fmla="*/ 17100 h 17153"/>
                  <a:gd name="connsiteX1" fmla="*/ 34754 w 35569"/>
                  <a:gd name="connsiteY1" fmla="*/ 5909 h 17153"/>
                  <a:gd name="connsiteX2" fmla="*/ 25110 w 35569"/>
                  <a:gd name="connsiteY2" fmla="*/ 39 h 17153"/>
                  <a:gd name="connsiteX3" fmla="*/ 14053 w 35569"/>
                  <a:gd name="connsiteY3" fmla="*/ 8697 h 17153"/>
                  <a:gd name="connsiteX4" fmla="*/ 0 w 35569"/>
                  <a:gd name="connsiteY4" fmla="*/ 12241 h 17153"/>
                  <a:gd name="connsiteX5" fmla="*/ 18461 w 35569"/>
                  <a:gd name="connsiteY5" fmla="*/ 16138 h 17153"/>
                  <a:gd name="connsiteX6" fmla="*/ 35570 w 35569"/>
                  <a:gd name="connsiteY6" fmla="*/ 17100 h 17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569" h="17153">
                    <a:moveTo>
                      <a:pt x="35570" y="17100"/>
                    </a:moveTo>
                    <a:cubicBezTo>
                      <a:pt x="35448" y="13885"/>
                      <a:pt x="35826" y="9452"/>
                      <a:pt x="34754" y="5909"/>
                    </a:cubicBezTo>
                    <a:cubicBezTo>
                      <a:pt x="33682" y="2365"/>
                      <a:pt x="31101" y="-363"/>
                      <a:pt x="25110" y="39"/>
                    </a:cubicBezTo>
                    <a:cubicBezTo>
                      <a:pt x="22449" y="4037"/>
                      <a:pt x="18572" y="7073"/>
                      <a:pt x="14053" y="8697"/>
                    </a:cubicBezTo>
                    <a:cubicBezTo>
                      <a:pt x="9481" y="10290"/>
                      <a:pt x="4780" y="11475"/>
                      <a:pt x="0" y="12241"/>
                    </a:cubicBezTo>
                    <a:cubicBezTo>
                      <a:pt x="6056" y="13969"/>
                      <a:pt x="12224" y="15271"/>
                      <a:pt x="18461" y="16138"/>
                    </a:cubicBezTo>
                    <a:cubicBezTo>
                      <a:pt x="24123" y="16971"/>
                      <a:pt x="29849" y="17292"/>
                      <a:pt x="35570" y="1710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4CE3D"/>
                  </a:gs>
                  <a:gs pos="100000">
                    <a:srgbClr val="F5AC36"/>
                  </a:gs>
                </a:gsLst>
                <a:lin ang="13800000" scaled="0"/>
              </a:gradFill>
              <a:ln w="12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36" name="Freeform: Shape 119">
                <a:extLst>
                  <a:ext uri="{FF2B5EF4-FFF2-40B4-BE49-F238E27FC236}">
                    <a16:creationId xmlns:a16="http://schemas.microsoft.com/office/drawing/2014/main" id="{9286B716-D4DE-FBF4-20DA-8EBB8FDD64E2}"/>
                  </a:ext>
                </a:extLst>
              </p:cNvPr>
              <p:cNvSpPr/>
              <p:nvPr/>
            </p:nvSpPr>
            <p:spPr>
              <a:xfrm rot="5400000">
                <a:off x="3656302" y="3152289"/>
                <a:ext cx="2874" cy="4242"/>
              </a:xfrm>
              <a:custGeom>
                <a:avLst/>
                <a:gdLst>
                  <a:gd name="connsiteX0" fmla="*/ 1620 w 1977"/>
                  <a:gd name="connsiteY0" fmla="*/ 0 h 2305"/>
                  <a:gd name="connsiteX1" fmla="*/ 0 w 1977"/>
                  <a:gd name="connsiteY1" fmla="*/ 1011 h 2305"/>
                  <a:gd name="connsiteX2" fmla="*/ 1620 w 1977"/>
                  <a:gd name="connsiteY2" fmla="*/ 0 h 2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77" h="2305">
                    <a:moveTo>
                      <a:pt x="1620" y="0"/>
                    </a:moveTo>
                    <a:cubicBezTo>
                      <a:pt x="1132" y="402"/>
                      <a:pt x="402" y="597"/>
                      <a:pt x="0" y="1011"/>
                    </a:cubicBezTo>
                    <a:cubicBezTo>
                      <a:pt x="1522" y="2655"/>
                      <a:pt x="2557" y="3142"/>
                      <a:pt x="1620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4CE3D"/>
                  </a:gs>
                  <a:gs pos="100000">
                    <a:srgbClr val="F5AC36"/>
                  </a:gs>
                </a:gsLst>
                <a:lin ang="13800000" scaled="0"/>
              </a:gradFill>
              <a:ln w="12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37" name="Freeform: Shape 120">
                <a:extLst>
                  <a:ext uri="{FF2B5EF4-FFF2-40B4-BE49-F238E27FC236}">
                    <a16:creationId xmlns:a16="http://schemas.microsoft.com/office/drawing/2014/main" id="{32E503FD-861B-7276-D5BB-A7BB08BBD260}"/>
                  </a:ext>
                </a:extLst>
              </p:cNvPr>
              <p:cNvSpPr/>
              <p:nvPr/>
            </p:nvSpPr>
            <p:spPr>
              <a:xfrm rot="5400000">
                <a:off x="3616937" y="2903369"/>
                <a:ext cx="5310" cy="7931"/>
              </a:xfrm>
              <a:custGeom>
                <a:avLst/>
                <a:gdLst>
                  <a:gd name="connsiteX0" fmla="*/ 0 w 3653"/>
                  <a:gd name="connsiteY0" fmla="*/ 207 h 4310"/>
                  <a:gd name="connsiteX1" fmla="*/ 3653 w 3653"/>
                  <a:gd name="connsiteY1" fmla="*/ 4311 h 4310"/>
                  <a:gd name="connsiteX2" fmla="*/ 2107 w 3653"/>
                  <a:gd name="connsiteY2" fmla="*/ 0 h 4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53" h="4310">
                    <a:moveTo>
                      <a:pt x="0" y="207"/>
                    </a:moveTo>
                    <a:cubicBezTo>
                      <a:pt x="1218" y="1425"/>
                      <a:pt x="2435" y="3008"/>
                      <a:pt x="3653" y="4311"/>
                    </a:cubicBezTo>
                    <a:cubicBezTo>
                      <a:pt x="3130" y="2850"/>
                      <a:pt x="2594" y="1461"/>
                      <a:pt x="2107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4CE3D"/>
                  </a:gs>
                  <a:gs pos="100000">
                    <a:srgbClr val="F5AC36"/>
                  </a:gs>
                </a:gsLst>
                <a:lin ang="13800000" scaled="0"/>
              </a:gradFill>
              <a:ln w="12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38" name="Freeform: Shape 121">
                <a:extLst>
                  <a:ext uri="{FF2B5EF4-FFF2-40B4-BE49-F238E27FC236}">
                    <a16:creationId xmlns:a16="http://schemas.microsoft.com/office/drawing/2014/main" id="{E7C8CDB1-52AC-6F53-4B82-39EE24015573}"/>
                  </a:ext>
                </a:extLst>
              </p:cNvPr>
              <p:cNvSpPr/>
              <p:nvPr/>
            </p:nvSpPr>
            <p:spPr>
              <a:xfrm rot="5400000">
                <a:off x="3625080" y="3113303"/>
                <a:ext cx="27595" cy="15881"/>
              </a:xfrm>
              <a:custGeom>
                <a:avLst/>
                <a:gdLst>
                  <a:gd name="connsiteX0" fmla="*/ 2898 w 18984"/>
                  <a:gd name="connsiteY0" fmla="*/ 7392 h 8630"/>
                  <a:gd name="connsiteX1" fmla="*/ 18985 w 18984"/>
                  <a:gd name="connsiteY1" fmla="*/ 0 h 8630"/>
                  <a:gd name="connsiteX2" fmla="*/ 0 w 18984"/>
                  <a:gd name="connsiteY2" fmla="*/ 3653 h 8630"/>
                  <a:gd name="connsiteX3" fmla="*/ 2898 w 18984"/>
                  <a:gd name="connsiteY3" fmla="*/ 7392 h 8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984" h="8630">
                    <a:moveTo>
                      <a:pt x="2898" y="7392"/>
                    </a:moveTo>
                    <a:cubicBezTo>
                      <a:pt x="12214" y="11045"/>
                      <a:pt x="15745" y="6028"/>
                      <a:pt x="18985" y="0"/>
                    </a:cubicBezTo>
                    <a:cubicBezTo>
                      <a:pt x="12871" y="2151"/>
                      <a:pt x="6475" y="3382"/>
                      <a:pt x="0" y="3653"/>
                    </a:cubicBezTo>
                    <a:cubicBezTo>
                      <a:pt x="110" y="6576"/>
                      <a:pt x="548" y="8439"/>
                      <a:pt x="2898" y="7392"/>
                    </a:cubicBezTo>
                    <a:close/>
                  </a:path>
                </a:pathLst>
              </a:custGeom>
              <a:gradFill>
                <a:gsLst>
                  <a:gs pos="0">
                    <a:srgbClr val="F4CE3D"/>
                  </a:gs>
                  <a:gs pos="100000">
                    <a:srgbClr val="F5AC36"/>
                  </a:gs>
                </a:gsLst>
                <a:lin ang="13800000" scaled="0"/>
              </a:gradFill>
              <a:ln w="12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39" name="Freeform: Shape 122">
                <a:extLst>
                  <a:ext uri="{FF2B5EF4-FFF2-40B4-BE49-F238E27FC236}">
                    <a16:creationId xmlns:a16="http://schemas.microsoft.com/office/drawing/2014/main" id="{E5ED2A0A-DBBC-034E-F2C9-15D804E6B041}"/>
                  </a:ext>
                </a:extLst>
              </p:cNvPr>
              <p:cNvSpPr/>
              <p:nvPr/>
            </p:nvSpPr>
            <p:spPr>
              <a:xfrm rot="5400000">
                <a:off x="3662832" y="2995941"/>
                <a:ext cx="28393" cy="23761"/>
              </a:xfrm>
              <a:custGeom>
                <a:avLst/>
                <a:gdLst>
                  <a:gd name="connsiteX0" fmla="*/ 14 w 19533"/>
                  <a:gd name="connsiteY0" fmla="*/ 1794 h 12912"/>
                  <a:gd name="connsiteX1" fmla="*/ 9658 w 19533"/>
                  <a:gd name="connsiteY1" fmla="*/ 7749 h 12912"/>
                  <a:gd name="connsiteX2" fmla="*/ 19534 w 19533"/>
                  <a:gd name="connsiteY2" fmla="*/ 12912 h 12912"/>
                  <a:gd name="connsiteX3" fmla="*/ 14 w 19533"/>
                  <a:gd name="connsiteY3" fmla="*/ 1794 h 12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533" h="12912">
                    <a:moveTo>
                      <a:pt x="14" y="1794"/>
                    </a:moveTo>
                    <a:cubicBezTo>
                      <a:pt x="3180" y="3974"/>
                      <a:pt x="6407" y="5935"/>
                      <a:pt x="9658" y="7749"/>
                    </a:cubicBezTo>
                    <a:cubicBezTo>
                      <a:pt x="12909" y="9563"/>
                      <a:pt x="16234" y="11305"/>
                      <a:pt x="19534" y="12912"/>
                    </a:cubicBezTo>
                    <a:cubicBezTo>
                      <a:pt x="12763" y="6227"/>
                      <a:pt x="-486" y="-4209"/>
                      <a:pt x="14" y="1794"/>
                    </a:cubicBezTo>
                    <a:close/>
                  </a:path>
                </a:pathLst>
              </a:custGeom>
              <a:gradFill>
                <a:gsLst>
                  <a:gs pos="0">
                    <a:srgbClr val="F4CE3D"/>
                  </a:gs>
                  <a:gs pos="100000">
                    <a:srgbClr val="F5AC36"/>
                  </a:gs>
                </a:gsLst>
                <a:lin ang="13800000" scaled="0"/>
              </a:gradFill>
              <a:ln w="12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40" name="Freeform: Shape 123">
                <a:extLst>
                  <a:ext uri="{FF2B5EF4-FFF2-40B4-BE49-F238E27FC236}">
                    <a16:creationId xmlns:a16="http://schemas.microsoft.com/office/drawing/2014/main" id="{CEF4945F-1910-64A7-1557-C18DA7B09CB3}"/>
                  </a:ext>
                </a:extLst>
              </p:cNvPr>
              <p:cNvSpPr/>
              <p:nvPr/>
            </p:nvSpPr>
            <p:spPr>
              <a:xfrm rot="5400000">
                <a:off x="3668908" y="3143718"/>
                <a:ext cx="3838" cy="5892"/>
              </a:xfrm>
              <a:custGeom>
                <a:avLst/>
                <a:gdLst>
                  <a:gd name="connsiteX0" fmla="*/ 1581 w 2640"/>
                  <a:gd name="connsiteY0" fmla="*/ 3202 h 3202"/>
                  <a:gd name="connsiteX1" fmla="*/ 2640 w 2640"/>
                  <a:gd name="connsiteY1" fmla="*/ 2410 h 3202"/>
                  <a:gd name="connsiteX2" fmla="*/ 1581 w 2640"/>
                  <a:gd name="connsiteY2" fmla="*/ 3202 h 3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640" h="3202">
                    <a:moveTo>
                      <a:pt x="1581" y="3202"/>
                    </a:moveTo>
                    <a:cubicBezTo>
                      <a:pt x="1892" y="2885"/>
                      <a:pt x="2250" y="2619"/>
                      <a:pt x="2640" y="2410"/>
                    </a:cubicBezTo>
                    <a:cubicBezTo>
                      <a:pt x="-1110" y="-1815"/>
                      <a:pt x="-294" y="206"/>
                      <a:pt x="1581" y="3202"/>
                    </a:cubicBezTo>
                    <a:close/>
                  </a:path>
                </a:pathLst>
              </a:custGeom>
              <a:gradFill>
                <a:gsLst>
                  <a:gs pos="0">
                    <a:srgbClr val="F4CE3D"/>
                  </a:gs>
                  <a:gs pos="100000">
                    <a:srgbClr val="F5AC36"/>
                  </a:gs>
                </a:gsLst>
                <a:lin ang="13800000" scaled="0"/>
              </a:gradFill>
              <a:ln w="12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41" name="Freeform: Shape 124">
                <a:extLst>
                  <a:ext uri="{FF2B5EF4-FFF2-40B4-BE49-F238E27FC236}">
                    <a16:creationId xmlns:a16="http://schemas.microsoft.com/office/drawing/2014/main" id="{829B4EE0-B6D7-41AA-CE68-EC6D78D0D575}"/>
                  </a:ext>
                </a:extLst>
              </p:cNvPr>
              <p:cNvSpPr/>
              <p:nvPr/>
            </p:nvSpPr>
            <p:spPr>
              <a:xfrm rot="5400000">
                <a:off x="3648384" y="3133475"/>
                <a:ext cx="17930" cy="21063"/>
              </a:xfrm>
              <a:custGeom>
                <a:avLst/>
                <a:gdLst>
                  <a:gd name="connsiteX0" fmla="*/ 8256 w 12335"/>
                  <a:gd name="connsiteY0" fmla="*/ 0 h 11446"/>
                  <a:gd name="connsiteX1" fmla="*/ 0 w 12335"/>
                  <a:gd name="connsiteY1" fmla="*/ 11447 h 11446"/>
                  <a:gd name="connsiteX2" fmla="*/ 12336 w 12335"/>
                  <a:gd name="connsiteY2" fmla="*/ 5358 h 11446"/>
                  <a:gd name="connsiteX3" fmla="*/ 8256 w 12335"/>
                  <a:gd name="connsiteY3" fmla="*/ 0 h 11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35" h="11446">
                    <a:moveTo>
                      <a:pt x="8256" y="0"/>
                    </a:moveTo>
                    <a:cubicBezTo>
                      <a:pt x="4603" y="2557"/>
                      <a:pt x="2302" y="7221"/>
                      <a:pt x="0" y="11447"/>
                    </a:cubicBezTo>
                    <a:cubicBezTo>
                      <a:pt x="4440" y="10164"/>
                      <a:pt x="8618" y="8103"/>
                      <a:pt x="12336" y="5358"/>
                    </a:cubicBezTo>
                    <a:cubicBezTo>
                      <a:pt x="10800" y="3713"/>
                      <a:pt x="9434" y="1918"/>
                      <a:pt x="8256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4CE3D"/>
                  </a:gs>
                  <a:gs pos="100000">
                    <a:srgbClr val="F5AC36"/>
                  </a:gs>
                </a:gsLst>
                <a:lin ang="13800000" scaled="0"/>
              </a:gradFill>
              <a:ln w="12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42" name="Freeform: Shape 125">
                <a:extLst>
                  <a:ext uri="{FF2B5EF4-FFF2-40B4-BE49-F238E27FC236}">
                    <a16:creationId xmlns:a16="http://schemas.microsoft.com/office/drawing/2014/main" id="{33277D17-EB87-E0A8-822F-C85BC53686E4}"/>
                  </a:ext>
                </a:extLst>
              </p:cNvPr>
              <p:cNvSpPr/>
              <p:nvPr/>
            </p:nvSpPr>
            <p:spPr>
              <a:xfrm rot="5400000">
                <a:off x="3616282" y="2912594"/>
                <a:ext cx="69879" cy="55192"/>
              </a:xfrm>
              <a:custGeom>
                <a:avLst/>
                <a:gdLst>
                  <a:gd name="connsiteX0" fmla="*/ 41157 w 48073"/>
                  <a:gd name="connsiteY0" fmla="*/ 29530 h 29992"/>
                  <a:gd name="connsiteX1" fmla="*/ 48074 w 48073"/>
                  <a:gd name="connsiteY1" fmla="*/ 25621 h 29992"/>
                  <a:gd name="connsiteX2" fmla="*/ 31220 w 48073"/>
                  <a:gd name="connsiteY2" fmla="*/ 17681 h 29992"/>
                  <a:gd name="connsiteX3" fmla="*/ 20650 w 48073"/>
                  <a:gd name="connsiteY3" fmla="*/ 10180 h 29992"/>
                  <a:gd name="connsiteX4" fmla="*/ 7255 w 48073"/>
                  <a:gd name="connsiteY4" fmla="*/ 0 h 29992"/>
                  <a:gd name="connsiteX5" fmla="*/ 132 w 48073"/>
                  <a:gd name="connsiteY5" fmla="*/ 17048 h 29992"/>
                  <a:gd name="connsiteX6" fmla="*/ 1776 w 48073"/>
                  <a:gd name="connsiteY6" fmla="*/ 29993 h 29992"/>
                  <a:gd name="connsiteX7" fmla="*/ 42570 w 48073"/>
                  <a:gd name="connsiteY7" fmla="*/ 25828 h 29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8073" h="29992">
                    <a:moveTo>
                      <a:pt x="41157" y="29530"/>
                    </a:moveTo>
                    <a:lnTo>
                      <a:pt x="48074" y="25621"/>
                    </a:lnTo>
                    <a:cubicBezTo>
                      <a:pt x="42764" y="24403"/>
                      <a:pt x="37553" y="21822"/>
                      <a:pt x="31220" y="17681"/>
                    </a:cubicBezTo>
                    <a:cubicBezTo>
                      <a:pt x="28054" y="15624"/>
                      <a:pt x="24584" y="13127"/>
                      <a:pt x="20650" y="10180"/>
                    </a:cubicBezTo>
                    <a:cubicBezTo>
                      <a:pt x="16717" y="7233"/>
                      <a:pt x="12333" y="3885"/>
                      <a:pt x="7255" y="0"/>
                    </a:cubicBezTo>
                    <a:cubicBezTo>
                      <a:pt x="2604" y="6491"/>
                      <a:pt x="667" y="12177"/>
                      <a:pt x="132" y="17048"/>
                    </a:cubicBezTo>
                    <a:cubicBezTo>
                      <a:pt x="-281" y="21432"/>
                      <a:pt x="280" y="25851"/>
                      <a:pt x="1776" y="29993"/>
                    </a:cubicBezTo>
                    <a:cubicBezTo>
                      <a:pt x="15426" y="28264"/>
                      <a:pt x="28980" y="26766"/>
                      <a:pt x="42570" y="25828"/>
                    </a:cubicBezTo>
                    <a:close/>
                  </a:path>
                </a:pathLst>
              </a:custGeom>
              <a:gradFill>
                <a:gsLst>
                  <a:gs pos="0">
                    <a:srgbClr val="F4CE3D"/>
                  </a:gs>
                  <a:gs pos="100000">
                    <a:srgbClr val="F5AC36"/>
                  </a:gs>
                </a:gsLst>
                <a:lin ang="13800000" scaled="0"/>
              </a:gradFill>
              <a:ln w="12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43" name="Freeform: Shape 126">
                <a:extLst>
                  <a:ext uri="{FF2B5EF4-FFF2-40B4-BE49-F238E27FC236}">
                    <a16:creationId xmlns:a16="http://schemas.microsoft.com/office/drawing/2014/main" id="{B96D88F9-B262-7849-F6C0-2EDFA0FA8792}"/>
                  </a:ext>
                </a:extLst>
              </p:cNvPr>
              <p:cNvSpPr/>
              <p:nvPr/>
            </p:nvSpPr>
            <p:spPr>
              <a:xfrm rot="5400000">
                <a:off x="3553929" y="2953105"/>
                <a:ext cx="89195" cy="133243"/>
              </a:xfrm>
              <a:custGeom>
                <a:avLst/>
                <a:gdLst>
                  <a:gd name="connsiteX0" fmla="*/ 35801 w 61361"/>
                  <a:gd name="connsiteY0" fmla="*/ 13663 h 72406"/>
                  <a:gd name="connsiteX1" fmla="*/ 34718 w 61361"/>
                  <a:gd name="connsiteY1" fmla="*/ 29262 h 72406"/>
                  <a:gd name="connsiteX2" fmla="*/ 32477 w 61361"/>
                  <a:gd name="connsiteY2" fmla="*/ 43071 h 72406"/>
                  <a:gd name="connsiteX3" fmla="*/ 43144 w 61361"/>
                  <a:gd name="connsiteY3" fmla="*/ 72406 h 72406"/>
                  <a:gd name="connsiteX4" fmla="*/ 49343 w 61361"/>
                  <a:gd name="connsiteY4" fmla="*/ 69654 h 72406"/>
                  <a:gd name="connsiteX5" fmla="*/ 53166 w 61361"/>
                  <a:gd name="connsiteY5" fmla="*/ 66269 h 72406"/>
                  <a:gd name="connsiteX6" fmla="*/ 56138 w 61361"/>
                  <a:gd name="connsiteY6" fmla="*/ 57855 h 72406"/>
                  <a:gd name="connsiteX7" fmla="*/ 61362 w 61361"/>
                  <a:gd name="connsiteY7" fmla="*/ 39284 h 72406"/>
                  <a:gd name="connsiteX8" fmla="*/ 47504 w 61361"/>
                  <a:gd name="connsiteY8" fmla="*/ 41318 h 72406"/>
                  <a:gd name="connsiteX9" fmla="*/ 47869 w 61361"/>
                  <a:gd name="connsiteY9" fmla="*/ 35083 h 72406"/>
                  <a:gd name="connsiteX10" fmla="*/ 36983 w 61361"/>
                  <a:gd name="connsiteY10" fmla="*/ 16196 h 72406"/>
                  <a:gd name="connsiteX11" fmla="*/ 55456 w 61361"/>
                  <a:gd name="connsiteY11" fmla="*/ 8768 h 72406"/>
                  <a:gd name="connsiteX12" fmla="*/ 32258 w 61361"/>
                  <a:gd name="connsiteY12" fmla="*/ 0 h 72406"/>
                  <a:gd name="connsiteX13" fmla="*/ 33622 w 61361"/>
                  <a:gd name="connsiteY13" fmla="*/ 1327 h 72406"/>
                  <a:gd name="connsiteX14" fmla="*/ 33780 w 61361"/>
                  <a:gd name="connsiteY14" fmla="*/ 1242 h 72406"/>
                  <a:gd name="connsiteX15" fmla="*/ 33865 w 61361"/>
                  <a:gd name="connsiteY15" fmla="*/ 1595 h 72406"/>
                  <a:gd name="connsiteX16" fmla="*/ 35193 w 61361"/>
                  <a:gd name="connsiteY16" fmla="*/ 4420 h 72406"/>
                  <a:gd name="connsiteX17" fmla="*/ 34547 w 61361"/>
                  <a:gd name="connsiteY17" fmla="*/ 4944 h 72406"/>
                  <a:gd name="connsiteX18" fmla="*/ 35765 w 61361"/>
                  <a:gd name="connsiteY18" fmla="*/ 13541 h 72406"/>
                  <a:gd name="connsiteX19" fmla="*/ 34547 w 61361"/>
                  <a:gd name="connsiteY19" fmla="*/ 4944 h 72406"/>
                  <a:gd name="connsiteX20" fmla="*/ 33865 w 61361"/>
                  <a:gd name="connsiteY20" fmla="*/ 1595 h 72406"/>
                  <a:gd name="connsiteX21" fmla="*/ 33622 w 61361"/>
                  <a:gd name="connsiteY21" fmla="*/ 1327 h 72406"/>
                  <a:gd name="connsiteX22" fmla="*/ 25097 w 61361"/>
                  <a:gd name="connsiteY22" fmla="*/ 5224 h 72406"/>
                  <a:gd name="connsiteX23" fmla="*/ 16659 w 61361"/>
                  <a:gd name="connsiteY23" fmla="*/ 9377 h 72406"/>
                  <a:gd name="connsiteX24" fmla="*/ 8281 w 61361"/>
                  <a:gd name="connsiteY24" fmla="*/ 13663 h 72406"/>
                  <a:gd name="connsiteX25" fmla="*/ 0 w 61361"/>
                  <a:gd name="connsiteY25" fmla="*/ 18193 h 72406"/>
                  <a:gd name="connsiteX26" fmla="*/ 35801 w 61361"/>
                  <a:gd name="connsiteY26" fmla="*/ 13663 h 724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61361" h="72406">
                    <a:moveTo>
                      <a:pt x="35801" y="13663"/>
                    </a:moveTo>
                    <a:cubicBezTo>
                      <a:pt x="36089" y="18887"/>
                      <a:pt x="35725" y="24127"/>
                      <a:pt x="34718" y="29262"/>
                    </a:cubicBezTo>
                    <a:cubicBezTo>
                      <a:pt x="33902" y="34060"/>
                      <a:pt x="32891" y="38566"/>
                      <a:pt x="32477" y="43071"/>
                    </a:cubicBezTo>
                    <a:cubicBezTo>
                      <a:pt x="31625" y="52070"/>
                      <a:pt x="33317" y="61191"/>
                      <a:pt x="43144" y="72406"/>
                    </a:cubicBezTo>
                    <a:cubicBezTo>
                      <a:pt x="45326" y="71777"/>
                      <a:pt x="47411" y="70850"/>
                      <a:pt x="49343" y="69654"/>
                    </a:cubicBezTo>
                    <a:cubicBezTo>
                      <a:pt x="50814" y="68769"/>
                      <a:pt x="52109" y="67622"/>
                      <a:pt x="53166" y="66269"/>
                    </a:cubicBezTo>
                    <a:cubicBezTo>
                      <a:pt x="54909" y="63790"/>
                      <a:pt x="55937" y="60878"/>
                      <a:pt x="56138" y="57855"/>
                    </a:cubicBezTo>
                    <a:cubicBezTo>
                      <a:pt x="56905" y="51766"/>
                      <a:pt x="56259" y="44813"/>
                      <a:pt x="61362" y="39284"/>
                    </a:cubicBezTo>
                    <a:cubicBezTo>
                      <a:pt x="52837" y="41720"/>
                      <a:pt x="49002" y="42280"/>
                      <a:pt x="47504" y="41318"/>
                    </a:cubicBezTo>
                    <a:cubicBezTo>
                      <a:pt x="46006" y="40356"/>
                      <a:pt x="46858" y="38018"/>
                      <a:pt x="47869" y="35083"/>
                    </a:cubicBezTo>
                    <a:cubicBezTo>
                      <a:pt x="49830" y="29189"/>
                      <a:pt x="52740" y="21176"/>
                      <a:pt x="36983" y="16196"/>
                    </a:cubicBezTo>
                    <a:cubicBezTo>
                      <a:pt x="43071" y="11629"/>
                      <a:pt x="49403" y="9998"/>
                      <a:pt x="55456" y="8768"/>
                    </a:cubicBezTo>
                    <a:cubicBezTo>
                      <a:pt x="47516" y="6425"/>
                      <a:pt x="39761" y="3495"/>
                      <a:pt x="32258" y="0"/>
                    </a:cubicBezTo>
                    <a:cubicBezTo>
                      <a:pt x="32736" y="418"/>
                      <a:pt x="33192" y="861"/>
                      <a:pt x="33622" y="1327"/>
                    </a:cubicBezTo>
                    <a:lnTo>
                      <a:pt x="33780" y="1242"/>
                    </a:lnTo>
                    <a:cubicBezTo>
                      <a:pt x="33815" y="1358"/>
                      <a:pt x="33845" y="1476"/>
                      <a:pt x="33865" y="1595"/>
                    </a:cubicBezTo>
                    <a:cubicBezTo>
                      <a:pt x="36483" y="4238"/>
                      <a:pt x="37604" y="5882"/>
                      <a:pt x="35193" y="4420"/>
                    </a:cubicBezTo>
                    <a:cubicBezTo>
                      <a:pt x="35193" y="4713"/>
                      <a:pt x="34730" y="4847"/>
                      <a:pt x="34547" y="4944"/>
                    </a:cubicBezTo>
                    <a:cubicBezTo>
                      <a:pt x="35239" y="7762"/>
                      <a:pt x="35647" y="10642"/>
                      <a:pt x="35765" y="13541"/>
                    </a:cubicBezTo>
                    <a:cubicBezTo>
                      <a:pt x="23137" y="9961"/>
                      <a:pt x="31953" y="7842"/>
                      <a:pt x="34547" y="4944"/>
                    </a:cubicBezTo>
                    <a:cubicBezTo>
                      <a:pt x="34375" y="3818"/>
                      <a:pt x="34149" y="2700"/>
                      <a:pt x="33865" y="1595"/>
                    </a:cubicBezTo>
                    <a:cubicBezTo>
                      <a:pt x="33801" y="1493"/>
                      <a:pt x="33718" y="1402"/>
                      <a:pt x="33622" y="1327"/>
                    </a:cubicBezTo>
                    <a:cubicBezTo>
                      <a:pt x="30760" y="2545"/>
                      <a:pt x="27886" y="3848"/>
                      <a:pt x="25097" y="5224"/>
                    </a:cubicBezTo>
                    <a:lnTo>
                      <a:pt x="16659" y="9377"/>
                    </a:lnTo>
                    <a:cubicBezTo>
                      <a:pt x="13846" y="10789"/>
                      <a:pt x="11057" y="12202"/>
                      <a:pt x="8281" y="13663"/>
                    </a:cubicBezTo>
                    <a:lnTo>
                      <a:pt x="0" y="18193"/>
                    </a:lnTo>
                    <a:cubicBezTo>
                      <a:pt x="9304" y="20275"/>
                      <a:pt x="18948" y="18083"/>
                      <a:pt x="35801" y="13663"/>
                    </a:cubicBezTo>
                    <a:close/>
                  </a:path>
                </a:pathLst>
              </a:custGeom>
              <a:gradFill>
                <a:gsLst>
                  <a:gs pos="0">
                    <a:srgbClr val="F4CE3D"/>
                  </a:gs>
                  <a:gs pos="100000">
                    <a:srgbClr val="F5AC36"/>
                  </a:gs>
                </a:gsLst>
                <a:lin ang="13800000" scaled="0"/>
              </a:gradFill>
              <a:ln w="12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44" name="Freeform: Shape 127">
                <a:extLst>
                  <a:ext uri="{FF2B5EF4-FFF2-40B4-BE49-F238E27FC236}">
                    <a16:creationId xmlns:a16="http://schemas.microsoft.com/office/drawing/2014/main" id="{2D66FC44-05C0-DE34-4700-D97212D32380}"/>
                  </a:ext>
                </a:extLst>
              </p:cNvPr>
              <p:cNvSpPr/>
              <p:nvPr/>
            </p:nvSpPr>
            <p:spPr>
              <a:xfrm rot="5400000">
                <a:off x="3493424" y="3303933"/>
                <a:ext cx="4133" cy="6229"/>
              </a:xfrm>
              <a:custGeom>
                <a:avLst/>
                <a:gdLst>
                  <a:gd name="connsiteX0" fmla="*/ 2843 w 2843"/>
                  <a:gd name="connsiteY0" fmla="*/ 3385 h 3385"/>
                  <a:gd name="connsiteX1" fmla="*/ 1443 w 2843"/>
                  <a:gd name="connsiteY1" fmla="*/ 0 h 3385"/>
                  <a:gd name="connsiteX2" fmla="*/ 2843 w 2843"/>
                  <a:gd name="connsiteY2" fmla="*/ 3385 h 3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43" h="3385">
                    <a:moveTo>
                      <a:pt x="2843" y="3385"/>
                    </a:moveTo>
                    <a:cubicBezTo>
                      <a:pt x="2016" y="2442"/>
                      <a:pt x="1524" y="1252"/>
                      <a:pt x="1443" y="0"/>
                    </a:cubicBezTo>
                    <a:cubicBezTo>
                      <a:pt x="-396" y="1973"/>
                      <a:pt x="-1005" y="3373"/>
                      <a:pt x="2843" y="3385"/>
                    </a:cubicBezTo>
                    <a:close/>
                  </a:path>
                </a:pathLst>
              </a:custGeom>
              <a:gradFill>
                <a:gsLst>
                  <a:gs pos="0">
                    <a:srgbClr val="F4CE3D"/>
                  </a:gs>
                  <a:gs pos="100000">
                    <a:srgbClr val="F5AC36"/>
                  </a:gs>
                </a:gsLst>
                <a:lin ang="13800000" scaled="0"/>
              </a:gradFill>
              <a:ln w="12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45" name="Freeform: Shape 128">
                <a:extLst>
                  <a:ext uri="{FF2B5EF4-FFF2-40B4-BE49-F238E27FC236}">
                    <a16:creationId xmlns:a16="http://schemas.microsoft.com/office/drawing/2014/main" id="{E8E8CCE4-A345-B0C0-9782-1B7B4C7256BA}"/>
                  </a:ext>
                </a:extLst>
              </p:cNvPr>
              <p:cNvSpPr/>
              <p:nvPr/>
            </p:nvSpPr>
            <p:spPr>
              <a:xfrm rot="5400000">
                <a:off x="3573272" y="3254811"/>
                <a:ext cx="2507" cy="6722"/>
              </a:xfrm>
              <a:custGeom>
                <a:avLst/>
                <a:gdLst>
                  <a:gd name="connsiteX0" fmla="*/ 1725 w 1725"/>
                  <a:gd name="connsiteY0" fmla="*/ 3653 h 3653"/>
                  <a:gd name="connsiteX1" fmla="*/ 142 w 1725"/>
                  <a:gd name="connsiteY1" fmla="*/ 0 h 3653"/>
                  <a:gd name="connsiteX2" fmla="*/ 1725 w 1725"/>
                  <a:gd name="connsiteY2" fmla="*/ 3653 h 3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25" h="3653">
                    <a:moveTo>
                      <a:pt x="1725" y="3653"/>
                    </a:moveTo>
                    <a:lnTo>
                      <a:pt x="142" y="0"/>
                    </a:lnTo>
                    <a:cubicBezTo>
                      <a:pt x="-308" y="414"/>
                      <a:pt x="337" y="1790"/>
                      <a:pt x="1725" y="3653"/>
                    </a:cubicBezTo>
                    <a:close/>
                  </a:path>
                </a:pathLst>
              </a:custGeom>
              <a:gradFill>
                <a:gsLst>
                  <a:gs pos="0">
                    <a:srgbClr val="F4CE3D"/>
                  </a:gs>
                  <a:gs pos="100000">
                    <a:srgbClr val="F5AC36"/>
                  </a:gs>
                </a:gsLst>
                <a:lin ang="13800000" scaled="0"/>
              </a:gradFill>
              <a:ln w="12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46" name="Freeform: Shape 129">
                <a:extLst>
                  <a:ext uri="{FF2B5EF4-FFF2-40B4-BE49-F238E27FC236}">
                    <a16:creationId xmlns:a16="http://schemas.microsoft.com/office/drawing/2014/main" id="{AC329DC1-93A1-F242-F45D-21A9F7EA4794}"/>
                  </a:ext>
                </a:extLst>
              </p:cNvPr>
              <p:cNvSpPr/>
              <p:nvPr/>
            </p:nvSpPr>
            <p:spPr>
              <a:xfrm rot="5400000">
                <a:off x="3505539" y="3252387"/>
                <a:ext cx="58582" cy="72626"/>
              </a:xfrm>
              <a:custGeom>
                <a:avLst/>
                <a:gdLst>
                  <a:gd name="connsiteX0" fmla="*/ 30382 w 40301"/>
                  <a:gd name="connsiteY0" fmla="*/ 23417 h 39466"/>
                  <a:gd name="connsiteX1" fmla="*/ 19423 w 40301"/>
                  <a:gd name="connsiteY1" fmla="*/ 17560 h 39466"/>
                  <a:gd name="connsiteX2" fmla="*/ 8670 w 40301"/>
                  <a:gd name="connsiteY2" fmla="*/ 9133 h 39466"/>
                  <a:gd name="connsiteX3" fmla="*/ 0 w 40301"/>
                  <a:gd name="connsiteY3" fmla="*/ 0 h 39466"/>
                  <a:gd name="connsiteX4" fmla="*/ 7684 w 40301"/>
                  <a:gd name="connsiteY4" fmla="*/ 16098 h 39466"/>
                  <a:gd name="connsiteX5" fmla="*/ 20056 w 40301"/>
                  <a:gd name="connsiteY5" fmla="*/ 34657 h 39466"/>
                  <a:gd name="connsiteX6" fmla="*/ 31101 w 40301"/>
                  <a:gd name="connsiteY6" fmla="*/ 27350 h 39466"/>
                  <a:gd name="connsiteX7" fmla="*/ 32781 w 40301"/>
                  <a:gd name="connsiteY7" fmla="*/ 39467 h 39466"/>
                  <a:gd name="connsiteX8" fmla="*/ 39808 w 40301"/>
                  <a:gd name="connsiteY8" fmla="*/ 31235 h 39466"/>
                  <a:gd name="connsiteX9" fmla="*/ 32440 w 40301"/>
                  <a:gd name="connsiteY9" fmla="*/ 21347 h 39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301" h="39466">
                    <a:moveTo>
                      <a:pt x="30382" y="23417"/>
                    </a:moveTo>
                    <a:cubicBezTo>
                      <a:pt x="26493" y="21944"/>
                      <a:pt x="22809" y="19976"/>
                      <a:pt x="19423" y="17560"/>
                    </a:cubicBezTo>
                    <a:cubicBezTo>
                      <a:pt x="15641" y="15013"/>
                      <a:pt x="12047" y="12197"/>
                      <a:pt x="8670" y="9133"/>
                    </a:cubicBezTo>
                    <a:cubicBezTo>
                      <a:pt x="5511" y="6357"/>
                      <a:pt x="2608" y="3299"/>
                      <a:pt x="0" y="0"/>
                    </a:cubicBezTo>
                    <a:cubicBezTo>
                      <a:pt x="2521" y="5845"/>
                      <a:pt x="4871" y="11033"/>
                      <a:pt x="7684" y="16098"/>
                    </a:cubicBezTo>
                    <a:cubicBezTo>
                      <a:pt x="11264" y="22630"/>
                      <a:pt x="15403" y="28840"/>
                      <a:pt x="20056" y="34657"/>
                    </a:cubicBezTo>
                    <a:cubicBezTo>
                      <a:pt x="22078" y="32221"/>
                      <a:pt x="23283" y="26047"/>
                      <a:pt x="31101" y="27350"/>
                    </a:cubicBezTo>
                    <a:cubicBezTo>
                      <a:pt x="38188" y="31503"/>
                      <a:pt x="31856" y="34511"/>
                      <a:pt x="32781" y="39467"/>
                    </a:cubicBezTo>
                    <a:cubicBezTo>
                      <a:pt x="34803" y="37287"/>
                      <a:pt x="38468" y="34291"/>
                      <a:pt x="39808" y="31235"/>
                    </a:cubicBezTo>
                    <a:cubicBezTo>
                      <a:pt x="41147" y="28178"/>
                      <a:pt x="40100" y="24757"/>
                      <a:pt x="32440" y="21347"/>
                    </a:cubicBezTo>
                    <a:close/>
                  </a:path>
                </a:pathLst>
              </a:custGeom>
              <a:gradFill>
                <a:gsLst>
                  <a:gs pos="0">
                    <a:srgbClr val="F4CE3D"/>
                  </a:gs>
                  <a:gs pos="100000">
                    <a:srgbClr val="F5AC36"/>
                  </a:gs>
                </a:gsLst>
                <a:lin ang="13800000" scaled="0"/>
              </a:gradFill>
              <a:ln w="12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47" name="Freeform: Shape 130">
                <a:extLst>
                  <a:ext uri="{FF2B5EF4-FFF2-40B4-BE49-F238E27FC236}">
                    <a16:creationId xmlns:a16="http://schemas.microsoft.com/office/drawing/2014/main" id="{50966574-B3F2-2CE3-DAC1-EAABB818BD54}"/>
                  </a:ext>
                </a:extLst>
              </p:cNvPr>
              <p:cNvSpPr/>
              <p:nvPr/>
            </p:nvSpPr>
            <p:spPr>
              <a:xfrm rot="5400000">
                <a:off x="3513104" y="3124051"/>
                <a:ext cx="38813" cy="51944"/>
              </a:xfrm>
              <a:custGeom>
                <a:avLst/>
                <a:gdLst>
                  <a:gd name="connsiteX0" fmla="*/ 18619 w 26701"/>
                  <a:gd name="connsiteY0" fmla="*/ 28227 h 28227"/>
                  <a:gd name="connsiteX1" fmla="*/ 15258 w 26701"/>
                  <a:gd name="connsiteY1" fmla="*/ 18022 h 28227"/>
                  <a:gd name="connsiteX2" fmla="*/ 25633 w 26701"/>
                  <a:gd name="connsiteY2" fmla="*/ 0 h 28227"/>
                  <a:gd name="connsiteX3" fmla="*/ 0 w 26701"/>
                  <a:gd name="connsiteY3" fmla="*/ 12981 h 28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701" h="28227">
                    <a:moveTo>
                      <a:pt x="18619" y="28227"/>
                    </a:moveTo>
                    <a:lnTo>
                      <a:pt x="15258" y="18022"/>
                    </a:lnTo>
                    <a:cubicBezTo>
                      <a:pt x="31832" y="19752"/>
                      <a:pt x="25475" y="7940"/>
                      <a:pt x="25633" y="0"/>
                    </a:cubicBezTo>
                    <a:cubicBezTo>
                      <a:pt x="16902" y="3885"/>
                      <a:pt x="8390" y="8366"/>
                      <a:pt x="0" y="1298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4CE3D"/>
                  </a:gs>
                  <a:gs pos="100000">
                    <a:srgbClr val="F5AC36"/>
                  </a:gs>
                </a:gsLst>
                <a:lin ang="13800000" scaled="0"/>
              </a:gradFill>
              <a:ln w="12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48" name="Freeform: Shape 131">
                <a:extLst>
                  <a:ext uri="{FF2B5EF4-FFF2-40B4-BE49-F238E27FC236}">
                    <a16:creationId xmlns:a16="http://schemas.microsoft.com/office/drawing/2014/main" id="{94F35C65-D2EA-2264-F157-15BECF16FF34}"/>
                  </a:ext>
                </a:extLst>
              </p:cNvPr>
              <p:cNvSpPr/>
              <p:nvPr/>
            </p:nvSpPr>
            <p:spPr>
              <a:xfrm rot="5400000">
                <a:off x="3649651" y="2846738"/>
                <a:ext cx="13133" cy="75629"/>
              </a:xfrm>
              <a:custGeom>
                <a:avLst/>
                <a:gdLst>
                  <a:gd name="connsiteX0" fmla="*/ 1315 w 9035"/>
                  <a:gd name="connsiteY0" fmla="*/ 0 h 41098"/>
                  <a:gd name="connsiteX1" fmla="*/ 718 w 9035"/>
                  <a:gd name="connsiteY1" fmla="*/ 10046 h 41098"/>
                  <a:gd name="connsiteX2" fmla="*/ 329 w 9035"/>
                  <a:gd name="connsiteY2" fmla="*/ 20312 h 41098"/>
                  <a:gd name="connsiteX3" fmla="*/ 0 w 9035"/>
                  <a:gd name="connsiteY3" fmla="*/ 41099 h 41098"/>
                  <a:gd name="connsiteX4" fmla="*/ 9036 w 9035"/>
                  <a:gd name="connsiteY4" fmla="*/ 26936 h 41098"/>
                  <a:gd name="connsiteX5" fmla="*/ 1315 w 9035"/>
                  <a:gd name="connsiteY5" fmla="*/ 0 h 41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035" h="41098">
                    <a:moveTo>
                      <a:pt x="1315" y="0"/>
                    </a:moveTo>
                    <a:cubicBezTo>
                      <a:pt x="1096" y="3337"/>
                      <a:pt x="889" y="6685"/>
                      <a:pt x="718" y="10046"/>
                    </a:cubicBezTo>
                    <a:cubicBezTo>
                      <a:pt x="548" y="13407"/>
                      <a:pt x="438" y="16878"/>
                      <a:pt x="329" y="20312"/>
                    </a:cubicBezTo>
                    <a:cubicBezTo>
                      <a:pt x="125" y="27188"/>
                      <a:pt x="16" y="34117"/>
                      <a:pt x="0" y="41099"/>
                    </a:cubicBezTo>
                    <a:cubicBezTo>
                      <a:pt x="2935" y="36325"/>
                      <a:pt x="5930" y="31576"/>
                      <a:pt x="9036" y="26936"/>
                    </a:cubicBezTo>
                    <a:cubicBezTo>
                      <a:pt x="6324" y="17925"/>
                      <a:pt x="3751" y="8947"/>
                      <a:pt x="131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4CE3D"/>
                  </a:gs>
                  <a:gs pos="100000">
                    <a:srgbClr val="F5AC36"/>
                  </a:gs>
                </a:gsLst>
                <a:lin ang="13800000" scaled="0"/>
              </a:gradFill>
              <a:ln w="12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49" name="Freeform: Shape 132">
                <a:extLst>
                  <a:ext uri="{FF2B5EF4-FFF2-40B4-BE49-F238E27FC236}">
                    <a16:creationId xmlns:a16="http://schemas.microsoft.com/office/drawing/2014/main" id="{D793CB1C-0F8B-CF06-B7CC-129E12278B2D}"/>
                  </a:ext>
                </a:extLst>
              </p:cNvPr>
              <p:cNvSpPr/>
              <p:nvPr/>
            </p:nvSpPr>
            <p:spPr>
              <a:xfrm rot="5400000">
                <a:off x="3631226" y="2800120"/>
                <a:ext cx="21010" cy="44055"/>
              </a:xfrm>
              <a:custGeom>
                <a:avLst/>
                <a:gdLst>
                  <a:gd name="connsiteX0" fmla="*/ 3653 w 14454"/>
                  <a:gd name="connsiteY0" fmla="*/ 0 h 23940"/>
                  <a:gd name="connsiteX1" fmla="*/ 0 w 14454"/>
                  <a:gd name="connsiteY1" fmla="*/ 17328 h 23940"/>
                  <a:gd name="connsiteX2" fmla="*/ 14454 w 14454"/>
                  <a:gd name="connsiteY2" fmla="*/ 23941 h 23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54" h="23940">
                    <a:moveTo>
                      <a:pt x="3653" y="0"/>
                    </a:moveTo>
                    <a:cubicBezTo>
                      <a:pt x="2326" y="5687"/>
                      <a:pt x="1132" y="11520"/>
                      <a:pt x="0" y="17328"/>
                    </a:cubicBezTo>
                    <a:lnTo>
                      <a:pt x="14454" y="23941"/>
                    </a:lnTo>
                    <a:close/>
                  </a:path>
                </a:pathLst>
              </a:custGeom>
              <a:gradFill>
                <a:gsLst>
                  <a:gs pos="0">
                    <a:srgbClr val="F4CE3D"/>
                  </a:gs>
                  <a:gs pos="100000">
                    <a:srgbClr val="F5AC36"/>
                  </a:gs>
                </a:gsLst>
                <a:lin ang="13800000" scaled="0"/>
              </a:gradFill>
              <a:ln w="12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50" name="Freeform: Shape 135">
                <a:extLst>
                  <a:ext uri="{FF2B5EF4-FFF2-40B4-BE49-F238E27FC236}">
                    <a16:creationId xmlns:a16="http://schemas.microsoft.com/office/drawing/2014/main" id="{392F12C3-7B5C-BD5C-361C-35396F970CA2}"/>
                  </a:ext>
                </a:extLst>
              </p:cNvPr>
              <p:cNvSpPr/>
              <p:nvPr/>
            </p:nvSpPr>
            <p:spPr>
              <a:xfrm rot="5400000">
                <a:off x="829895" y="3483733"/>
                <a:ext cx="10034" cy="13826"/>
              </a:xfrm>
              <a:custGeom>
                <a:avLst/>
                <a:gdLst>
                  <a:gd name="connsiteX0" fmla="*/ 293 w 6903"/>
                  <a:gd name="connsiteY0" fmla="*/ 7513 h 7513"/>
                  <a:gd name="connsiteX1" fmla="*/ 6869 w 6903"/>
                  <a:gd name="connsiteY1" fmla="*/ 0 h 7513"/>
                  <a:gd name="connsiteX2" fmla="*/ 293 w 6903"/>
                  <a:gd name="connsiteY2" fmla="*/ 7513 h 7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903" h="7513">
                    <a:moveTo>
                      <a:pt x="293" y="7513"/>
                    </a:moveTo>
                    <a:cubicBezTo>
                      <a:pt x="5164" y="4968"/>
                      <a:pt x="7198" y="2472"/>
                      <a:pt x="6869" y="0"/>
                    </a:cubicBezTo>
                    <a:cubicBezTo>
                      <a:pt x="1852" y="2472"/>
                      <a:pt x="-949" y="4908"/>
                      <a:pt x="293" y="7513"/>
                    </a:cubicBezTo>
                    <a:close/>
                  </a:path>
                </a:pathLst>
              </a:custGeom>
              <a:gradFill>
                <a:gsLst>
                  <a:gs pos="0">
                    <a:srgbClr val="F4CE3D"/>
                  </a:gs>
                  <a:gs pos="100000">
                    <a:srgbClr val="F5AC36"/>
                  </a:gs>
                </a:gsLst>
                <a:lin ang="13800000" scaled="0"/>
              </a:gradFill>
              <a:ln w="12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51" name="Freeform: Shape 137">
                <a:extLst>
                  <a:ext uri="{FF2B5EF4-FFF2-40B4-BE49-F238E27FC236}">
                    <a16:creationId xmlns:a16="http://schemas.microsoft.com/office/drawing/2014/main" id="{EEAC8BB0-3D75-3C06-B00B-9DC1208D2775}"/>
                  </a:ext>
                </a:extLst>
              </p:cNvPr>
              <p:cNvSpPr/>
              <p:nvPr/>
            </p:nvSpPr>
            <p:spPr>
              <a:xfrm rot="5400000">
                <a:off x="3296955" y="3988722"/>
                <a:ext cx="17328" cy="11787"/>
              </a:xfrm>
              <a:custGeom>
                <a:avLst/>
                <a:gdLst>
                  <a:gd name="connsiteX0" fmla="*/ 11922 w 11921"/>
                  <a:gd name="connsiteY0" fmla="*/ 6405 h 6405"/>
                  <a:gd name="connsiteX1" fmla="*/ 0 w 11921"/>
                  <a:gd name="connsiteY1" fmla="*/ 0 h 6405"/>
                  <a:gd name="connsiteX2" fmla="*/ 11922 w 11921"/>
                  <a:gd name="connsiteY2" fmla="*/ 6405 h 6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921" h="6405">
                    <a:moveTo>
                      <a:pt x="11922" y="6405"/>
                    </a:moveTo>
                    <a:cubicBezTo>
                      <a:pt x="9986" y="4956"/>
                      <a:pt x="6381" y="3008"/>
                      <a:pt x="0" y="0"/>
                    </a:cubicBezTo>
                    <a:cubicBezTo>
                      <a:pt x="2923" y="1376"/>
                      <a:pt x="7550" y="3982"/>
                      <a:pt x="11922" y="6405"/>
                    </a:cubicBezTo>
                    <a:close/>
                  </a:path>
                </a:pathLst>
              </a:custGeom>
              <a:gradFill>
                <a:gsLst>
                  <a:gs pos="0">
                    <a:srgbClr val="F4CE3D"/>
                  </a:gs>
                  <a:gs pos="100000">
                    <a:srgbClr val="F5AC36"/>
                  </a:gs>
                </a:gsLst>
                <a:lin ang="13800000" scaled="0"/>
              </a:gradFill>
              <a:ln w="12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52" name="Freeform: Shape 138">
                <a:extLst>
                  <a:ext uri="{FF2B5EF4-FFF2-40B4-BE49-F238E27FC236}">
                    <a16:creationId xmlns:a16="http://schemas.microsoft.com/office/drawing/2014/main" id="{C305A9A7-BF40-7F6B-6312-83CD929E18BB}"/>
                  </a:ext>
                </a:extLst>
              </p:cNvPr>
              <p:cNvSpPr/>
              <p:nvPr/>
            </p:nvSpPr>
            <p:spPr>
              <a:xfrm rot="5400000">
                <a:off x="3513341" y="2584795"/>
                <a:ext cx="4165" cy="7326"/>
              </a:xfrm>
              <a:custGeom>
                <a:avLst/>
                <a:gdLst>
                  <a:gd name="connsiteX0" fmla="*/ 112 w 2865"/>
                  <a:gd name="connsiteY0" fmla="*/ 3982 h 3981"/>
                  <a:gd name="connsiteX1" fmla="*/ 112 w 2865"/>
                  <a:gd name="connsiteY1" fmla="*/ 3982 h 3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65" h="3981">
                    <a:moveTo>
                      <a:pt x="112" y="3982"/>
                    </a:moveTo>
                    <a:cubicBezTo>
                      <a:pt x="6834" y="-2679"/>
                      <a:pt x="-1009" y="219"/>
                      <a:pt x="112" y="3982"/>
                    </a:cubicBezTo>
                    <a:close/>
                  </a:path>
                </a:pathLst>
              </a:custGeom>
              <a:gradFill>
                <a:gsLst>
                  <a:gs pos="0">
                    <a:srgbClr val="F4CE3D"/>
                  </a:gs>
                  <a:gs pos="100000">
                    <a:srgbClr val="F5AC36"/>
                  </a:gs>
                </a:gsLst>
                <a:lin ang="13800000" scaled="0"/>
              </a:gradFill>
              <a:ln w="12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53" name="Freeform: Shape 139">
                <a:extLst>
                  <a:ext uri="{FF2B5EF4-FFF2-40B4-BE49-F238E27FC236}">
                    <a16:creationId xmlns:a16="http://schemas.microsoft.com/office/drawing/2014/main" id="{1051FFB3-CA2C-020E-AB72-83E1C9A5CE37}"/>
                  </a:ext>
                </a:extLst>
              </p:cNvPr>
              <p:cNvSpPr/>
              <p:nvPr/>
            </p:nvSpPr>
            <p:spPr>
              <a:xfrm rot="5400000">
                <a:off x="3339759" y="2748823"/>
                <a:ext cx="10018" cy="27114"/>
              </a:xfrm>
              <a:custGeom>
                <a:avLst/>
                <a:gdLst>
                  <a:gd name="connsiteX0" fmla="*/ 6892 w 6892"/>
                  <a:gd name="connsiteY0" fmla="*/ 14735 h 14734"/>
                  <a:gd name="connsiteX1" fmla="*/ 0 w 6892"/>
                  <a:gd name="connsiteY1" fmla="*/ 0 h 14734"/>
                  <a:gd name="connsiteX2" fmla="*/ 6892 w 6892"/>
                  <a:gd name="connsiteY2" fmla="*/ 14735 h 14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892" h="14734">
                    <a:moveTo>
                      <a:pt x="6892" y="14735"/>
                    </a:moveTo>
                    <a:cubicBezTo>
                      <a:pt x="2679" y="7927"/>
                      <a:pt x="609" y="3239"/>
                      <a:pt x="0" y="0"/>
                    </a:cubicBezTo>
                    <a:cubicBezTo>
                      <a:pt x="767" y="3921"/>
                      <a:pt x="2509" y="8451"/>
                      <a:pt x="6892" y="14735"/>
                    </a:cubicBezTo>
                    <a:close/>
                  </a:path>
                </a:pathLst>
              </a:custGeom>
              <a:gradFill>
                <a:gsLst>
                  <a:gs pos="0">
                    <a:srgbClr val="F4CE3D"/>
                  </a:gs>
                  <a:gs pos="100000">
                    <a:srgbClr val="F5AC36"/>
                  </a:gs>
                </a:gsLst>
                <a:lin ang="13800000" scaled="0"/>
              </a:gradFill>
              <a:ln w="12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54" name="Freeform: Shape 140">
                <a:extLst>
                  <a:ext uri="{FF2B5EF4-FFF2-40B4-BE49-F238E27FC236}">
                    <a16:creationId xmlns:a16="http://schemas.microsoft.com/office/drawing/2014/main" id="{D8A58CC2-0010-9B14-41AA-51FEAE0747D2}"/>
                  </a:ext>
                </a:extLst>
              </p:cNvPr>
              <p:cNvSpPr/>
              <p:nvPr/>
            </p:nvSpPr>
            <p:spPr>
              <a:xfrm rot="5400000">
                <a:off x="3492447" y="2604424"/>
                <a:ext cx="24197" cy="3541"/>
              </a:xfrm>
              <a:custGeom>
                <a:avLst/>
                <a:gdLst>
                  <a:gd name="connsiteX0" fmla="*/ 0 w 16646"/>
                  <a:gd name="connsiteY0" fmla="*/ 74 h 1924"/>
                  <a:gd name="connsiteX1" fmla="*/ 16646 w 16646"/>
                  <a:gd name="connsiteY1" fmla="*/ 1925 h 1924"/>
                  <a:gd name="connsiteX2" fmla="*/ 0 w 16646"/>
                  <a:gd name="connsiteY2" fmla="*/ 74 h 1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646" h="1924">
                    <a:moveTo>
                      <a:pt x="0" y="74"/>
                    </a:moveTo>
                    <a:cubicBezTo>
                      <a:pt x="3312" y="1109"/>
                      <a:pt x="8524" y="1876"/>
                      <a:pt x="16646" y="1925"/>
                    </a:cubicBezTo>
                    <a:cubicBezTo>
                      <a:pt x="11237" y="398"/>
                      <a:pt x="5613" y="-228"/>
                      <a:pt x="0" y="74"/>
                    </a:cubicBezTo>
                    <a:close/>
                  </a:path>
                </a:pathLst>
              </a:custGeom>
              <a:gradFill>
                <a:gsLst>
                  <a:gs pos="0">
                    <a:srgbClr val="F4CE3D"/>
                  </a:gs>
                  <a:gs pos="100000">
                    <a:srgbClr val="F5AC36"/>
                  </a:gs>
                </a:gsLst>
                <a:lin ang="13800000" scaled="0"/>
              </a:gradFill>
              <a:ln w="12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55" name="Freeform: Shape 141">
                <a:extLst>
                  <a:ext uri="{FF2B5EF4-FFF2-40B4-BE49-F238E27FC236}">
                    <a16:creationId xmlns:a16="http://schemas.microsoft.com/office/drawing/2014/main" id="{A04C5BE3-3611-3AD9-4549-8E422BEDB397}"/>
                  </a:ext>
                </a:extLst>
              </p:cNvPr>
              <p:cNvSpPr/>
              <p:nvPr/>
            </p:nvSpPr>
            <p:spPr>
              <a:xfrm rot="5400000">
                <a:off x="3522937" y="2602665"/>
                <a:ext cx="13363" cy="11023"/>
              </a:xfrm>
              <a:custGeom>
                <a:avLst/>
                <a:gdLst>
                  <a:gd name="connsiteX0" fmla="*/ 0 w 9193"/>
                  <a:gd name="connsiteY0" fmla="*/ 5990 h 5990"/>
                  <a:gd name="connsiteX1" fmla="*/ 9194 w 9193"/>
                  <a:gd name="connsiteY1" fmla="*/ 4456 h 5990"/>
                  <a:gd name="connsiteX2" fmla="*/ 0 w 9193"/>
                  <a:gd name="connsiteY2" fmla="*/ 5990 h 5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193" h="5990">
                    <a:moveTo>
                      <a:pt x="0" y="5990"/>
                    </a:moveTo>
                    <a:cubicBezTo>
                      <a:pt x="3787" y="5552"/>
                      <a:pt x="6527" y="4955"/>
                      <a:pt x="9194" y="4456"/>
                    </a:cubicBezTo>
                    <a:cubicBezTo>
                      <a:pt x="6807" y="-598"/>
                      <a:pt x="3690" y="-2875"/>
                      <a:pt x="0" y="599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4CE3D"/>
                  </a:gs>
                  <a:gs pos="100000">
                    <a:srgbClr val="F5AC36"/>
                  </a:gs>
                </a:gsLst>
                <a:lin ang="13800000" scaled="0"/>
              </a:gradFill>
              <a:ln w="12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56" name="Freeform: Shape 142">
                <a:extLst>
                  <a:ext uri="{FF2B5EF4-FFF2-40B4-BE49-F238E27FC236}">
                    <a16:creationId xmlns:a16="http://schemas.microsoft.com/office/drawing/2014/main" id="{75AC66C3-E543-FE70-E9D2-367C86F18266}"/>
                  </a:ext>
                </a:extLst>
              </p:cNvPr>
              <p:cNvSpPr/>
              <p:nvPr/>
            </p:nvSpPr>
            <p:spPr>
              <a:xfrm rot="5400000">
                <a:off x="3492879" y="2575216"/>
                <a:ext cx="22073" cy="15686"/>
              </a:xfrm>
              <a:custGeom>
                <a:avLst/>
                <a:gdLst>
                  <a:gd name="connsiteX0" fmla="*/ 9985 w 15185"/>
                  <a:gd name="connsiteY0" fmla="*/ 0 h 8524"/>
                  <a:gd name="connsiteX1" fmla="*/ 0 w 15185"/>
                  <a:gd name="connsiteY1" fmla="*/ 8524 h 8524"/>
                  <a:gd name="connsiteX2" fmla="*/ 15185 w 15185"/>
                  <a:gd name="connsiteY2" fmla="*/ 3105 h 8524"/>
                  <a:gd name="connsiteX3" fmla="*/ 9985 w 15185"/>
                  <a:gd name="connsiteY3" fmla="*/ 0 h 8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185" h="8524">
                    <a:moveTo>
                      <a:pt x="9985" y="0"/>
                    </a:moveTo>
                    <a:cubicBezTo>
                      <a:pt x="6803" y="3009"/>
                      <a:pt x="3472" y="5855"/>
                      <a:pt x="0" y="8524"/>
                    </a:cubicBezTo>
                    <a:cubicBezTo>
                      <a:pt x="4238" y="5212"/>
                      <a:pt x="9547" y="3763"/>
                      <a:pt x="15185" y="3105"/>
                    </a:cubicBezTo>
                    <a:cubicBezTo>
                      <a:pt x="12165" y="2253"/>
                      <a:pt x="10290" y="1157"/>
                      <a:pt x="998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4CE3D"/>
                  </a:gs>
                  <a:gs pos="100000">
                    <a:srgbClr val="F5AC36"/>
                  </a:gs>
                </a:gsLst>
                <a:lin ang="13800000" scaled="0"/>
              </a:gradFill>
              <a:ln w="12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57" name="Freeform: Shape 143">
                <a:extLst>
                  <a:ext uri="{FF2B5EF4-FFF2-40B4-BE49-F238E27FC236}">
                    <a16:creationId xmlns:a16="http://schemas.microsoft.com/office/drawing/2014/main" id="{7E99F587-F4C6-8FCE-CAC8-3BC2C01F582C}"/>
                  </a:ext>
                </a:extLst>
              </p:cNvPr>
              <p:cNvSpPr/>
              <p:nvPr/>
            </p:nvSpPr>
            <p:spPr>
              <a:xfrm rot="5400000">
                <a:off x="2523710" y="4597798"/>
                <a:ext cx="5593" cy="4481"/>
              </a:xfrm>
              <a:custGeom>
                <a:avLst/>
                <a:gdLst>
                  <a:gd name="connsiteX0" fmla="*/ 0 w 3848"/>
                  <a:gd name="connsiteY0" fmla="*/ 2435 h 2435"/>
                  <a:gd name="connsiteX1" fmla="*/ 3848 w 3848"/>
                  <a:gd name="connsiteY1" fmla="*/ 0 h 2435"/>
                  <a:gd name="connsiteX2" fmla="*/ 0 w 3848"/>
                  <a:gd name="connsiteY2" fmla="*/ 2435 h 2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48" h="2435">
                    <a:moveTo>
                      <a:pt x="0" y="2435"/>
                    </a:moveTo>
                    <a:cubicBezTo>
                      <a:pt x="1352" y="1729"/>
                      <a:pt x="2630" y="915"/>
                      <a:pt x="3848" y="0"/>
                    </a:cubicBezTo>
                    <a:cubicBezTo>
                      <a:pt x="2484" y="828"/>
                      <a:pt x="1218" y="1632"/>
                      <a:pt x="0" y="2435"/>
                    </a:cubicBezTo>
                    <a:close/>
                  </a:path>
                </a:pathLst>
              </a:custGeom>
              <a:gradFill>
                <a:gsLst>
                  <a:gs pos="0">
                    <a:srgbClr val="F4CE3D"/>
                  </a:gs>
                  <a:gs pos="100000">
                    <a:srgbClr val="F5AC36"/>
                  </a:gs>
                </a:gsLst>
                <a:lin ang="13800000" scaled="0"/>
              </a:gradFill>
              <a:ln w="12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58" name="Freeform: Shape 144">
                <a:extLst>
                  <a:ext uri="{FF2B5EF4-FFF2-40B4-BE49-F238E27FC236}">
                    <a16:creationId xmlns:a16="http://schemas.microsoft.com/office/drawing/2014/main" id="{4BC4AE78-4349-295A-3D4D-DB205249E9C8}"/>
                  </a:ext>
                </a:extLst>
              </p:cNvPr>
              <p:cNvSpPr/>
              <p:nvPr/>
            </p:nvSpPr>
            <p:spPr>
              <a:xfrm rot="5400000">
                <a:off x="896467" y="1927245"/>
                <a:ext cx="2619763" cy="2839921"/>
              </a:xfrm>
              <a:custGeom>
                <a:avLst/>
                <a:gdLst>
                  <a:gd name="connsiteX0" fmla="*/ 1757105 w 1802246"/>
                  <a:gd name="connsiteY0" fmla="*/ 905617 h 1543254"/>
                  <a:gd name="connsiteX1" fmla="*/ 1747241 w 1802246"/>
                  <a:gd name="connsiteY1" fmla="*/ 883478 h 1543254"/>
                  <a:gd name="connsiteX2" fmla="*/ 1738888 w 1802246"/>
                  <a:gd name="connsiteY2" fmla="*/ 879411 h 1543254"/>
                  <a:gd name="connsiteX3" fmla="*/ 1713169 w 1802246"/>
                  <a:gd name="connsiteY3" fmla="*/ 881932 h 1543254"/>
                  <a:gd name="connsiteX4" fmla="*/ 1726564 w 1802246"/>
                  <a:gd name="connsiteY4" fmla="*/ 878668 h 1543254"/>
                  <a:gd name="connsiteX5" fmla="*/ 1737524 w 1802246"/>
                  <a:gd name="connsiteY5" fmla="*/ 873201 h 1543254"/>
                  <a:gd name="connsiteX6" fmla="*/ 1752916 w 1802246"/>
                  <a:gd name="connsiteY6" fmla="*/ 856932 h 1543254"/>
                  <a:gd name="connsiteX7" fmla="*/ 1763632 w 1802246"/>
                  <a:gd name="connsiteY7" fmla="*/ 812143 h 1543254"/>
                  <a:gd name="connsiteX8" fmla="*/ 1763632 w 1802246"/>
                  <a:gd name="connsiteY8" fmla="*/ 800344 h 1543254"/>
                  <a:gd name="connsiteX9" fmla="*/ 1762950 w 1802246"/>
                  <a:gd name="connsiteY9" fmla="*/ 788897 h 1543254"/>
                  <a:gd name="connsiteX10" fmla="*/ 1762073 w 1802246"/>
                  <a:gd name="connsiteY10" fmla="*/ 778096 h 1543254"/>
                  <a:gd name="connsiteX11" fmla="*/ 1761367 w 1802246"/>
                  <a:gd name="connsiteY11" fmla="*/ 768208 h 1543254"/>
                  <a:gd name="connsiteX12" fmla="*/ 1761050 w 1802246"/>
                  <a:gd name="connsiteY12" fmla="*/ 759464 h 1543254"/>
                  <a:gd name="connsiteX13" fmla="*/ 1761489 w 1802246"/>
                  <a:gd name="connsiteY13" fmla="*/ 752158 h 1543254"/>
                  <a:gd name="connsiteX14" fmla="*/ 1766201 w 1802246"/>
                  <a:gd name="connsiteY14" fmla="*/ 742526 h 1543254"/>
                  <a:gd name="connsiteX15" fmla="*/ 1747156 w 1802246"/>
                  <a:gd name="connsiteY15" fmla="*/ 727036 h 1543254"/>
                  <a:gd name="connsiteX16" fmla="*/ 1736671 w 1802246"/>
                  <a:gd name="connsiteY16" fmla="*/ 711278 h 1543254"/>
                  <a:gd name="connsiteX17" fmla="*/ 1730205 w 1802246"/>
                  <a:gd name="connsiteY17" fmla="*/ 676062 h 1543254"/>
                  <a:gd name="connsiteX18" fmla="*/ 1702526 w 1802246"/>
                  <a:gd name="connsiteY18" fmla="*/ 683989 h 1543254"/>
                  <a:gd name="connsiteX19" fmla="*/ 1687353 w 1802246"/>
                  <a:gd name="connsiteY19" fmla="*/ 681359 h 1543254"/>
                  <a:gd name="connsiteX20" fmla="*/ 1681545 w 1802246"/>
                  <a:gd name="connsiteY20" fmla="*/ 670557 h 1543254"/>
                  <a:gd name="connsiteX21" fmla="*/ 1725700 w 1802246"/>
                  <a:gd name="connsiteY21" fmla="*/ 661327 h 1543254"/>
                  <a:gd name="connsiteX22" fmla="*/ 1737658 w 1802246"/>
                  <a:gd name="connsiteY22" fmla="*/ 642903 h 1543254"/>
                  <a:gd name="connsiteX23" fmla="*/ 1739460 w 1802246"/>
                  <a:gd name="connsiteY23" fmla="*/ 631748 h 1543254"/>
                  <a:gd name="connsiteX24" fmla="*/ 1742468 w 1802246"/>
                  <a:gd name="connsiteY24" fmla="*/ 620058 h 1543254"/>
                  <a:gd name="connsiteX25" fmla="*/ 1749993 w 1802246"/>
                  <a:gd name="connsiteY25" fmla="*/ 608185 h 1543254"/>
                  <a:gd name="connsiteX26" fmla="*/ 1761063 w 1802246"/>
                  <a:gd name="connsiteY26" fmla="*/ 598906 h 1543254"/>
                  <a:gd name="connsiteX27" fmla="*/ 1744855 w 1802246"/>
                  <a:gd name="connsiteY27" fmla="*/ 597907 h 1543254"/>
                  <a:gd name="connsiteX28" fmla="*/ 1737268 w 1802246"/>
                  <a:gd name="connsiteY28" fmla="*/ 590187 h 1543254"/>
                  <a:gd name="connsiteX29" fmla="*/ 1729962 w 1802246"/>
                  <a:gd name="connsiteY29" fmla="*/ 580543 h 1543254"/>
                  <a:gd name="connsiteX30" fmla="*/ 1712706 w 1802246"/>
                  <a:gd name="connsiteY30" fmla="*/ 566112 h 1543254"/>
                  <a:gd name="connsiteX31" fmla="*/ 1687134 w 1802246"/>
                  <a:gd name="connsiteY31" fmla="*/ 575392 h 1543254"/>
                  <a:gd name="connsiteX32" fmla="*/ 1702733 w 1802246"/>
                  <a:gd name="connsiteY32" fmla="*/ 561741 h 1543254"/>
                  <a:gd name="connsiteX33" fmla="*/ 1727685 w 1802246"/>
                  <a:gd name="connsiteY33" fmla="*/ 548528 h 1543254"/>
                  <a:gd name="connsiteX34" fmla="*/ 1702258 w 1802246"/>
                  <a:gd name="connsiteY34" fmla="*/ 519400 h 1543254"/>
                  <a:gd name="connsiteX35" fmla="*/ 1695037 w 1802246"/>
                  <a:gd name="connsiteY35" fmla="*/ 502352 h 1543254"/>
                  <a:gd name="connsiteX36" fmla="*/ 1688948 w 1802246"/>
                  <a:gd name="connsiteY36" fmla="*/ 484208 h 1543254"/>
                  <a:gd name="connsiteX37" fmla="*/ 1682519 w 1802246"/>
                  <a:gd name="connsiteY37" fmla="*/ 465661 h 1543254"/>
                  <a:gd name="connsiteX38" fmla="*/ 1674482 w 1802246"/>
                  <a:gd name="connsiteY38" fmla="*/ 447310 h 1543254"/>
                  <a:gd name="connsiteX39" fmla="*/ 1649603 w 1802246"/>
                  <a:gd name="connsiteY39" fmla="*/ 414078 h 1543254"/>
                  <a:gd name="connsiteX40" fmla="*/ 1638924 w 1802246"/>
                  <a:gd name="connsiteY40" fmla="*/ 422103 h 1543254"/>
                  <a:gd name="connsiteX41" fmla="*/ 1620914 w 1802246"/>
                  <a:gd name="connsiteY41" fmla="*/ 424965 h 1543254"/>
                  <a:gd name="connsiteX42" fmla="*/ 1633858 w 1802246"/>
                  <a:gd name="connsiteY42" fmla="*/ 385997 h 1543254"/>
                  <a:gd name="connsiteX43" fmla="*/ 1610624 w 1802246"/>
                  <a:gd name="connsiteY43" fmla="*/ 386241 h 1543254"/>
                  <a:gd name="connsiteX44" fmla="*/ 1600334 w 1802246"/>
                  <a:gd name="connsiteY44" fmla="*/ 371847 h 1543254"/>
                  <a:gd name="connsiteX45" fmla="*/ 1587170 w 1802246"/>
                  <a:gd name="connsiteY45" fmla="*/ 379556 h 1543254"/>
                  <a:gd name="connsiteX46" fmla="*/ 1578135 w 1802246"/>
                  <a:gd name="connsiteY46" fmla="*/ 362641 h 1543254"/>
                  <a:gd name="connsiteX47" fmla="*/ 1566968 w 1802246"/>
                  <a:gd name="connsiteY47" fmla="*/ 346969 h 1543254"/>
                  <a:gd name="connsiteX48" fmla="*/ 1560709 w 1802246"/>
                  <a:gd name="connsiteY48" fmla="*/ 339577 h 1543254"/>
                  <a:gd name="connsiteX49" fmla="*/ 1554109 w 1802246"/>
                  <a:gd name="connsiteY49" fmla="*/ 332441 h 1543254"/>
                  <a:gd name="connsiteX50" fmla="*/ 1547168 w 1802246"/>
                  <a:gd name="connsiteY50" fmla="*/ 325561 h 1543254"/>
                  <a:gd name="connsiteX51" fmla="*/ 1540093 w 1802246"/>
                  <a:gd name="connsiteY51" fmla="*/ 318815 h 1543254"/>
                  <a:gd name="connsiteX52" fmla="*/ 1479279 w 1802246"/>
                  <a:gd name="connsiteY52" fmla="*/ 269862 h 1543254"/>
                  <a:gd name="connsiteX53" fmla="*/ 1418477 w 1802246"/>
                  <a:gd name="connsiteY53" fmla="*/ 223844 h 1543254"/>
                  <a:gd name="connsiteX54" fmla="*/ 1388887 w 1802246"/>
                  <a:gd name="connsiteY54" fmla="*/ 200707 h 1543254"/>
                  <a:gd name="connsiteX55" fmla="*/ 1374274 w 1802246"/>
                  <a:gd name="connsiteY55" fmla="*/ 189029 h 1543254"/>
                  <a:gd name="connsiteX56" fmla="*/ 1359661 w 1802246"/>
                  <a:gd name="connsiteY56" fmla="*/ 177229 h 1543254"/>
                  <a:gd name="connsiteX57" fmla="*/ 1362998 w 1802246"/>
                  <a:gd name="connsiteY57" fmla="*/ 182965 h 1543254"/>
                  <a:gd name="connsiteX58" fmla="*/ 1352464 w 1802246"/>
                  <a:gd name="connsiteY58" fmla="*/ 177521 h 1543254"/>
                  <a:gd name="connsiteX59" fmla="*/ 1349676 w 1802246"/>
                  <a:gd name="connsiteY59" fmla="*/ 183695 h 1543254"/>
                  <a:gd name="connsiteX60" fmla="*/ 1333748 w 1802246"/>
                  <a:gd name="connsiteY60" fmla="*/ 170495 h 1543254"/>
                  <a:gd name="connsiteX61" fmla="*/ 1325601 w 1802246"/>
                  <a:gd name="connsiteY61" fmla="*/ 164102 h 1543254"/>
                  <a:gd name="connsiteX62" fmla="*/ 1317320 w 1802246"/>
                  <a:gd name="connsiteY62" fmla="*/ 157867 h 1543254"/>
                  <a:gd name="connsiteX63" fmla="*/ 1307104 w 1802246"/>
                  <a:gd name="connsiteY63" fmla="*/ 155225 h 1543254"/>
                  <a:gd name="connsiteX64" fmla="*/ 1303889 w 1802246"/>
                  <a:gd name="connsiteY64" fmla="*/ 153678 h 1543254"/>
                  <a:gd name="connsiteX65" fmla="*/ 1300467 w 1802246"/>
                  <a:gd name="connsiteY65" fmla="*/ 152022 h 1543254"/>
                  <a:gd name="connsiteX66" fmla="*/ 1293428 w 1802246"/>
                  <a:gd name="connsiteY66" fmla="*/ 148369 h 1543254"/>
                  <a:gd name="connsiteX67" fmla="*/ 1280216 w 1802246"/>
                  <a:gd name="connsiteY67" fmla="*/ 141988 h 1543254"/>
                  <a:gd name="connsiteX68" fmla="*/ 1271789 w 1802246"/>
                  <a:gd name="connsiteY68" fmla="*/ 140246 h 1543254"/>
                  <a:gd name="connsiteX69" fmla="*/ 1283735 w 1802246"/>
                  <a:gd name="connsiteY69" fmla="*/ 145385 h 1543254"/>
                  <a:gd name="connsiteX70" fmla="*/ 1283492 w 1802246"/>
                  <a:gd name="connsiteY70" fmla="*/ 156929 h 1543254"/>
                  <a:gd name="connsiteX71" fmla="*/ 1284977 w 1802246"/>
                  <a:gd name="connsiteY71" fmla="*/ 159012 h 1543254"/>
                  <a:gd name="connsiteX72" fmla="*/ 1249663 w 1802246"/>
                  <a:gd name="connsiteY72" fmla="*/ 140965 h 1543254"/>
                  <a:gd name="connsiteX73" fmla="*/ 698456 w 1802246"/>
                  <a:gd name="connsiteY73" fmla="*/ 121481 h 1543254"/>
                  <a:gd name="connsiteX74" fmla="*/ 699138 w 1802246"/>
                  <a:gd name="connsiteY74" fmla="*/ 119776 h 1543254"/>
                  <a:gd name="connsiteX75" fmla="*/ 693767 w 1802246"/>
                  <a:gd name="connsiteY75" fmla="*/ 107903 h 1543254"/>
                  <a:gd name="connsiteX76" fmla="*/ 686157 w 1802246"/>
                  <a:gd name="connsiteY76" fmla="*/ 117938 h 1543254"/>
                  <a:gd name="connsiteX77" fmla="*/ 690041 w 1802246"/>
                  <a:gd name="connsiteY77" fmla="*/ 124842 h 1543254"/>
                  <a:gd name="connsiteX78" fmla="*/ 669595 w 1802246"/>
                  <a:gd name="connsiteY78" fmla="*/ 133512 h 1543254"/>
                  <a:gd name="connsiteX79" fmla="*/ 650915 w 1802246"/>
                  <a:gd name="connsiteY79" fmla="*/ 76669 h 1543254"/>
                  <a:gd name="connsiteX80" fmla="*/ 627352 w 1802246"/>
                  <a:gd name="connsiteY80" fmla="*/ 39150 h 1543254"/>
                  <a:gd name="connsiteX81" fmla="*/ 600416 w 1802246"/>
                  <a:gd name="connsiteY81" fmla="*/ 5857 h 1543254"/>
                  <a:gd name="connsiteX82" fmla="*/ 604422 w 1802246"/>
                  <a:gd name="connsiteY82" fmla="*/ 21444 h 1543254"/>
                  <a:gd name="connsiteX83" fmla="*/ 596690 w 1802246"/>
                  <a:gd name="connsiteY83" fmla="*/ 43619 h 1543254"/>
                  <a:gd name="connsiteX84" fmla="*/ 627133 w 1802246"/>
                  <a:gd name="connsiteY84" fmla="*/ 59450 h 1543254"/>
                  <a:gd name="connsiteX85" fmla="*/ 643731 w 1802246"/>
                  <a:gd name="connsiteY85" fmla="*/ 85838 h 1543254"/>
                  <a:gd name="connsiteX86" fmla="*/ 624905 w 1802246"/>
                  <a:gd name="connsiteY86" fmla="*/ 91269 h 1543254"/>
                  <a:gd name="connsiteX87" fmla="*/ 605336 w 1802246"/>
                  <a:gd name="connsiteY87" fmla="*/ 75694 h 1543254"/>
                  <a:gd name="connsiteX88" fmla="*/ 614578 w 1802246"/>
                  <a:gd name="connsiteY88" fmla="*/ 95324 h 1543254"/>
                  <a:gd name="connsiteX89" fmla="*/ 614578 w 1802246"/>
                  <a:gd name="connsiteY89" fmla="*/ 117000 h 1543254"/>
                  <a:gd name="connsiteX90" fmla="*/ 615991 w 1802246"/>
                  <a:gd name="connsiteY90" fmla="*/ 142000 h 1543254"/>
                  <a:gd name="connsiteX91" fmla="*/ 620862 w 1802246"/>
                  <a:gd name="connsiteY91" fmla="*/ 157368 h 1543254"/>
                  <a:gd name="connsiteX92" fmla="*/ 513884 w 1802246"/>
                  <a:gd name="connsiteY92" fmla="*/ 228581 h 1543254"/>
                  <a:gd name="connsiteX93" fmla="*/ 504020 w 1802246"/>
                  <a:gd name="connsiteY93" fmla="*/ 217950 h 1543254"/>
                  <a:gd name="connsiteX94" fmla="*/ 498370 w 1802246"/>
                  <a:gd name="connsiteY94" fmla="*/ 230213 h 1543254"/>
                  <a:gd name="connsiteX95" fmla="*/ 482941 w 1802246"/>
                  <a:gd name="connsiteY95" fmla="*/ 214029 h 1543254"/>
                  <a:gd name="connsiteX96" fmla="*/ 477839 w 1802246"/>
                  <a:gd name="connsiteY96" fmla="*/ 197054 h 1543254"/>
                  <a:gd name="connsiteX97" fmla="*/ 463835 w 1802246"/>
                  <a:gd name="connsiteY97" fmla="*/ 176437 h 1543254"/>
                  <a:gd name="connsiteX98" fmla="*/ 463287 w 1802246"/>
                  <a:gd name="connsiteY98" fmla="*/ 165015 h 1543254"/>
                  <a:gd name="connsiteX99" fmla="*/ 462958 w 1802246"/>
                  <a:gd name="connsiteY99" fmla="*/ 153227 h 1543254"/>
                  <a:gd name="connsiteX100" fmla="*/ 464882 w 1802246"/>
                  <a:gd name="connsiteY100" fmla="*/ 130724 h 1543254"/>
                  <a:gd name="connsiteX101" fmla="*/ 473674 w 1802246"/>
                  <a:gd name="connsiteY101" fmla="*/ 114077 h 1543254"/>
                  <a:gd name="connsiteX102" fmla="*/ 492756 w 1802246"/>
                  <a:gd name="connsiteY102" fmla="*/ 108622 h 1543254"/>
                  <a:gd name="connsiteX103" fmla="*/ 521458 w 1802246"/>
                  <a:gd name="connsiteY103" fmla="*/ 142292 h 1543254"/>
                  <a:gd name="connsiteX104" fmla="*/ 505360 w 1802246"/>
                  <a:gd name="connsiteY104" fmla="*/ 134840 h 1543254"/>
                  <a:gd name="connsiteX105" fmla="*/ 495301 w 1802246"/>
                  <a:gd name="connsiteY105" fmla="*/ 145190 h 1543254"/>
                  <a:gd name="connsiteX106" fmla="*/ 504495 w 1802246"/>
                  <a:gd name="connsiteY106" fmla="*/ 139808 h 1543254"/>
                  <a:gd name="connsiteX107" fmla="*/ 525367 w 1802246"/>
                  <a:gd name="connsiteY107" fmla="*/ 145604 h 1543254"/>
                  <a:gd name="connsiteX108" fmla="*/ 541806 w 1802246"/>
                  <a:gd name="connsiteY108" fmla="*/ 145410 h 1543254"/>
                  <a:gd name="connsiteX109" fmla="*/ 539675 w 1802246"/>
                  <a:gd name="connsiteY109" fmla="*/ 121944 h 1543254"/>
                  <a:gd name="connsiteX110" fmla="*/ 506797 w 1802246"/>
                  <a:gd name="connsiteY110" fmla="*/ 104165 h 1543254"/>
                  <a:gd name="connsiteX111" fmla="*/ 509013 w 1802246"/>
                  <a:gd name="connsiteY111" fmla="*/ 80492 h 1543254"/>
                  <a:gd name="connsiteX112" fmla="*/ 512837 w 1802246"/>
                  <a:gd name="connsiteY112" fmla="*/ 55650 h 1543254"/>
                  <a:gd name="connsiteX113" fmla="*/ 522140 w 1802246"/>
                  <a:gd name="connsiteY113" fmla="*/ 36885 h 1543254"/>
                  <a:gd name="connsiteX114" fmla="*/ 539675 w 1802246"/>
                  <a:gd name="connsiteY114" fmla="*/ 30918 h 1543254"/>
                  <a:gd name="connsiteX115" fmla="*/ 521190 w 1802246"/>
                  <a:gd name="connsiteY115" fmla="*/ 17048 h 1543254"/>
                  <a:gd name="connsiteX116" fmla="*/ 515235 w 1802246"/>
                  <a:gd name="connsiteY116" fmla="*/ 15831 h 1543254"/>
                  <a:gd name="connsiteX117" fmla="*/ 494704 w 1802246"/>
                  <a:gd name="connsiteY117" fmla="*/ 0 h 1543254"/>
                  <a:gd name="connsiteX118" fmla="*/ 505469 w 1802246"/>
                  <a:gd name="connsiteY118" fmla="*/ 24245 h 1543254"/>
                  <a:gd name="connsiteX119" fmla="*/ 488324 w 1802246"/>
                  <a:gd name="connsiteY119" fmla="*/ 34523 h 1543254"/>
                  <a:gd name="connsiteX120" fmla="*/ 473552 w 1802246"/>
                  <a:gd name="connsiteY120" fmla="*/ 45251 h 1543254"/>
                  <a:gd name="connsiteX121" fmla="*/ 484646 w 1802246"/>
                  <a:gd name="connsiteY121" fmla="*/ 63237 h 1543254"/>
                  <a:gd name="connsiteX122" fmla="*/ 463311 w 1802246"/>
                  <a:gd name="connsiteY122" fmla="*/ 49440 h 1543254"/>
                  <a:gd name="connsiteX123" fmla="*/ 445045 w 1802246"/>
                  <a:gd name="connsiteY123" fmla="*/ 45288 h 1543254"/>
                  <a:gd name="connsiteX124" fmla="*/ 426438 w 1802246"/>
                  <a:gd name="connsiteY124" fmla="*/ 43230 h 1543254"/>
                  <a:gd name="connsiteX125" fmla="*/ 395569 w 1802246"/>
                  <a:gd name="connsiteY125" fmla="*/ 29834 h 1543254"/>
                  <a:gd name="connsiteX126" fmla="*/ 409183 w 1802246"/>
                  <a:gd name="connsiteY126" fmla="*/ 44715 h 1543254"/>
                  <a:gd name="connsiteX127" fmla="*/ 397298 w 1802246"/>
                  <a:gd name="connsiteY127" fmla="*/ 53909 h 1543254"/>
                  <a:gd name="connsiteX128" fmla="*/ 401657 w 1802246"/>
                  <a:gd name="connsiteY128" fmla="*/ 67304 h 1543254"/>
                  <a:gd name="connsiteX129" fmla="*/ 399660 w 1802246"/>
                  <a:gd name="connsiteY129" fmla="*/ 67109 h 1543254"/>
                  <a:gd name="connsiteX130" fmla="*/ 401852 w 1802246"/>
                  <a:gd name="connsiteY130" fmla="*/ 67974 h 1543254"/>
                  <a:gd name="connsiteX131" fmla="*/ 402644 w 1802246"/>
                  <a:gd name="connsiteY131" fmla="*/ 68266 h 1543254"/>
                  <a:gd name="connsiteX132" fmla="*/ 426657 w 1802246"/>
                  <a:gd name="connsiteY132" fmla="*/ 81661 h 1543254"/>
                  <a:gd name="connsiteX133" fmla="*/ 429860 w 1802246"/>
                  <a:gd name="connsiteY133" fmla="*/ 104177 h 1543254"/>
                  <a:gd name="connsiteX134" fmla="*/ 427875 w 1802246"/>
                  <a:gd name="connsiteY134" fmla="*/ 113578 h 1543254"/>
                  <a:gd name="connsiteX135" fmla="*/ 426365 w 1802246"/>
                  <a:gd name="connsiteY135" fmla="*/ 117950 h 1543254"/>
                  <a:gd name="connsiteX136" fmla="*/ 424709 w 1802246"/>
                  <a:gd name="connsiteY136" fmla="*/ 122212 h 1543254"/>
                  <a:gd name="connsiteX137" fmla="*/ 418012 w 1802246"/>
                  <a:gd name="connsiteY137" fmla="*/ 138042 h 1543254"/>
                  <a:gd name="connsiteX138" fmla="*/ 416368 w 1802246"/>
                  <a:gd name="connsiteY138" fmla="*/ 153435 h 1543254"/>
                  <a:gd name="connsiteX139" fmla="*/ 404677 w 1802246"/>
                  <a:gd name="connsiteY139" fmla="*/ 144228 h 1543254"/>
                  <a:gd name="connsiteX140" fmla="*/ 391514 w 1802246"/>
                  <a:gd name="connsiteY140" fmla="*/ 127180 h 1543254"/>
                  <a:gd name="connsiteX141" fmla="*/ 397773 w 1802246"/>
                  <a:gd name="connsiteY141" fmla="*/ 158707 h 1543254"/>
                  <a:gd name="connsiteX142" fmla="*/ 355627 w 1802246"/>
                  <a:gd name="connsiteY142" fmla="*/ 132441 h 1543254"/>
                  <a:gd name="connsiteX143" fmla="*/ 341014 w 1802246"/>
                  <a:gd name="connsiteY143" fmla="*/ 120203 h 1543254"/>
                  <a:gd name="connsiteX144" fmla="*/ 339626 w 1802246"/>
                  <a:gd name="connsiteY144" fmla="*/ 100390 h 1543254"/>
                  <a:gd name="connsiteX145" fmla="*/ 316489 w 1802246"/>
                  <a:gd name="connsiteY145" fmla="*/ 116123 h 1543254"/>
                  <a:gd name="connsiteX146" fmla="*/ 297005 w 1802246"/>
                  <a:gd name="connsiteY146" fmla="*/ 115319 h 1543254"/>
                  <a:gd name="connsiteX147" fmla="*/ 280724 w 1802246"/>
                  <a:gd name="connsiteY147" fmla="*/ 119472 h 1543254"/>
                  <a:gd name="connsiteX148" fmla="*/ 266513 w 1802246"/>
                  <a:gd name="connsiteY148" fmla="*/ 141756 h 1543254"/>
                  <a:gd name="connsiteX149" fmla="*/ 262470 w 1802246"/>
                  <a:gd name="connsiteY149" fmla="*/ 165320 h 1543254"/>
                  <a:gd name="connsiteX150" fmla="*/ 259864 w 1802246"/>
                  <a:gd name="connsiteY150" fmla="*/ 165247 h 1543254"/>
                  <a:gd name="connsiteX151" fmla="*/ 253581 w 1802246"/>
                  <a:gd name="connsiteY151" fmla="*/ 188530 h 1543254"/>
                  <a:gd name="connsiteX152" fmla="*/ 248138 w 1802246"/>
                  <a:gd name="connsiteY152" fmla="*/ 211861 h 1543254"/>
                  <a:gd name="connsiteX153" fmla="*/ 240320 w 1802246"/>
                  <a:gd name="connsiteY153" fmla="*/ 206187 h 1543254"/>
                  <a:gd name="connsiteX154" fmla="*/ 224757 w 1802246"/>
                  <a:gd name="connsiteY154" fmla="*/ 235096 h 1543254"/>
                  <a:gd name="connsiteX155" fmla="*/ 216233 w 1802246"/>
                  <a:gd name="connsiteY155" fmla="*/ 269643 h 1543254"/>
                  <a:gd name="connsiteX156" fmla="*/ 209657 w 1802246"/>
                  <a:gd name="connsiteY156" fmla="*/ 285473 h 1543254"/>
                  <a:gd name="connsiteX157" fmla="*/ 198625 w 1802246"/>
                  <a:gd name="connsiteY157" fmla="*/ 298710 h 1543254"/>
                  <a:gd name="connsiteX158" fmla="*/ 152972 w 1802246"/>
                  <a:gd name="connsiteY158" fmla="*/ 313116 h 1543254"/>
                  <a:gd name="connsiteX159" fmla="*/ 152850 w 1802246"/>
                  <a:gd name="connsiteY159" fmla="*/ 339443 h 1543254"/>
                  <a:gd name="connsiteX160" fmla="*/ 147894 w 1802246"/>
                  <a:gd name="connsiteY160" fmla="*/ 352376 h 1543254"/>
                  <a:gd name="connsiteX161" fmla="*/ 143023 w 1802246"/>
                  <a:gd name="connsiteY161" fmla="*/ 358623 h 1543254"/>
                  <a:gd name="connsiteX162" fmla="*/ 136155 w 1802246"/>
                  <a:gd name="connsiteY162" fmla="*/ 364772 h 1543254"/>
                  <a:gd name="connsiteX163" fmla="*/ 102838 w 1802246"/>
                  <a:gd name="connsiteY163" fmla="*/ 353679 h 1543254"/>
                  <a:gd name="connsiteX164" fmla="*/ 95190 w 1802246"/>
                  <a:gd name="connsiteY164" fmla="*/ 369059 h 1543254"/>
                  <a:gd name="connsiteX165" fmla="*/ 87153 w 1802246"/>
                  <a:gd name="connsiteY165" fmla="*/ 376207 h 1543254"/>
                  <a:gd name="connsiteX166" fmla="*/ 78629 w 1802246"/>
                  <a:gd name="connsiteY166" fmla="*/ 383330 h 1543254"/>
                  <a:gd name="connsiteX167" fmla="*/ 75974 w 1802246"/>
                  <a:gd name="connsiteY167" fmla="*/ 413616 h 1543254"/>
                  <a:gd name="connsiteX168" fmla="*/ 46201 w 1802246"/>
                  <a:gd name="connsiteY168" fmla="*/ 412617 h 1543254"/>
                  <a:gd name="connsiteX169" fmla="*/ 26644 w 1802246"/>
                  <a:gd name="connsiteY169" fmla="*/ 420411 h 1543254"/>
                  <a:gd name="connsiteX170" fmla="*/ 15197 w 1802246"/>
                  <a:gd name="connsiteY170" fmla="*/ 434670 h 1543254"/>
                  <a:gd name="connsiteX171" fmla="*/ 9998 w 1802246"/>
                  <a:gd name="connsiteY171" fmla="*/ 453131 h 1543254"/>
                  <a:gd name="connsiteX172" fmla="*/ 8390 w 1802246"/>
                  <a:gd name="connsiteY172" fmla="*/ 473382 h 1543254"/>
                  <a:gd name="connsiteX173" fmla="*/ 7915 w 1802246"/>
                  <a:gd name="connsiteY173" fmla="*/ 493292 h 1543254"/>
                  <a:gd name="connsiteX174" fmla="*/ 5967 w 1802246"/>
                  <a:gd name="connsiteY174" fmla="*/ 510973 h 1543254"/>
                  <a:gd name="connsiteX175" fmla="*/ 0 w 1802246"/>
                  <a:gd name="connsiteY175" fmla="*/ 524807 h 1543254"/>
                  <a:gd name="connsiteX176" fmla="*/ 43838 w 1802246"/>
                  <a:gd name="connsiteY176" fmla="*/ 537398 h 1543254"/>
                  <a:gd name="connsiteX177" fmla="*/ 57879 w 1802246"/>
                  <a:gd name="connsiteY177" fmla="*/ 614761 h 1543254"/>
                  <a:gd name="connsiteX178" fmla="*/ 97540 w 1802246"/>
                  <a:gd name="connsiteY178" fmla="*/ 619961 h 1543254"/>
                  <a:gd name="connsiteX179" fmla="*/ 104202 w 1802246"/>
                  <a:gd name="connsiteY179" fmla="*/ 640662 h 1543254"/>
                  <a:gd name="connsiteX180" fmla="*/ 90806 w 1802246"/>
                  <a:gd name="connsiteY180" fmla="*/ 661997 h 1543254"/>
                  <a:gd name="connsiteX181" fmla="*/ 86130 w 1802246"/>
                  <a:gd name="connsiteY181" fmla="*/ 667708 h 1543254"/>
                  <a:gd name="connsiteX182" fmla="*/ 81466 w 1802246"/>
                  <a:gd name="connsiteY182" fmla="*/ 673614 h 1543254"/>
                  <a:gd name="connsiteX183" fmla="*/ 72772 w 1802246"/>
                  <a:gd name="connsiteY183" fmla="*/ 686010 h 1543254"/>
                  <a:gd name="connsiteX184" fmla="*/ 66683 w 1802246"/>
                  <a:gd name="connsiteY184" fmla="*/ 699162 h 1543254"/>
                  <a:gd name="connsiteX185" fmla="*/ 64966 w 1802246"/>
                  <a:gd name="connsiteY185" fmla="*/ 712935 h 1543254"/>
                  <a:gd name="connsiteX186" fmla="*/ 63675 w 1802246"/>
                  <a:gd name="connsiteY186" fmla="*/ 694194 h 1543254"/>
                  <a:gd name="connsiteX187" fmla="*/ 40185 w 1802246"/>
                  <a:gd name="connsiteY187" fmla="*/ 709464 h 1543254"/>
                  <a:gd name="connsiteX188" fmla="*/ 34474 w 1802246"/>
                  <a:gd name="connsiteY188" fmla="*/ 726805 h 1543254"/>
                  <a:gd name="connsiteX189" fmla="*/ 41074 w 1802246"/>
                  <a:gd name="connsiteY189" fmla="*/ 744778 h 1543254"/>
                  <a:gd name="connsiteX190" fmla="*/ 54469 w 1802246"/>
                  <a:gd name="connsiteY190" fmla="*/ 762496 h 1543254"/>
                  <a:gd name="connsiteX191" fmla="*/ 79944 w 1802246"/>
                  <a:gd name="connsiteY191" fmla="*/ 795680 h 1543254"/>
                  <a:gd name="connsiteX192" fmla="*/ 68668 w 1802246"/>
                  <a:gd name="connsiteY192" fmla="*/ 827475 h 1543254"/>
                  <a:gd name="connsiteX193" fmla="*/ 71457 w 1802246"/>
                  <a:gd name="connsiteY193" fmla="*/ 851464 h 1543254"/>
                  <a:gd name="connsiteX194" fmla="*/ 69119 w 1802246"/>
                  <a:gd name="connsiteY194" fmla="*/ 849199 h 1543254"/>
                  <a:gd name="connsiteX195" fmla="*/ 69253 w 1802246"/>
                  <a:gd name="connsiteY195" fmla="*/ 853303 h 1543254"/>
                  <a:gd name="connsiteX196" fmla="*/ 51413 w 1802246"/>
                  <a:gd name="connsiteY196" fmla="*/ 869243 h 1543254"/>
                  <a:gd name="connsiteX197" fmla="*/ 69679 w 1802246"/>
                  <a:gd name="connsiteY197" fmla="*/ 855470 h 1543254"/>
                  <a:gd name="connsiteX198" fmla="*/ 76145 w 1802246"/>
                  <a:gd name="connsiteY198" fmla="*/ 868865 h 1543254"/>
                  <a:gd name="connsiteX199" fmla="*/ 89674 w 1802246"/>
                  <a:gd name="connsiteY199" fmla="*/ 883892 h 1543254"/>
                  <a:gd name="connsiteX200" fmla="*/ 50572 w 1802246"/>
                  <a:gd name="connsiteY200" fmla="*/ 894170 h 1543254"/>
                  <a:gd name="connsiteX201" fmla="*/ 52253 w 1802246"/>
                  <a:gd name="connsiteY201" fmla="*/ 896678 h 1543254"/>
                  <a:gd name="connsiteX202" fmla="*/ 61544 w 1802246"/>
                  <a:gd name="connsiteY202" fmla="*/ 903522 h 1543254"/>
                  <a:gd name="connsiteX203" fmla="*/ 101790 w 1802246"/>
                  <a:gd name="connsiteY203" fmla="*/ 892563 h 1543254"/>
                  <a:gd name="connsiteX204" fmla="*/ 128654 w 1802246"/>
                  <a:gd name="connsiteY204" fmla="*/ 902998 h 1543254"/>
                  <a:gd name="connsiteX205" fmla="*/ 111264 w 1802246"/>
                  <a:gd name="connsiteY205" fmla="*/ 925344 h 1543254"/>
                  <a:gd name="connsiteX206" fmla="*/ 116135 w 1802246"/>
                  <a:gd name="connsiteY206" fmla="*/ 936036 h 1543254"/>
                  <a:gd name="connsiteX207" fmla="*/ 92304 w 1802246"/>
                  <a:gd name="connsiteY207" fmla="*/ 951525 h 1543254"/>
                  <a:gd name="connsiteX208" fmla="*/ 114090 w 1802246"/>
                  <a:gd name="connsiteY208" fmla="*/ 959075 h 1543254"/>
                  <a:gd name="connsiteX209" fmla="*/ 133756 w 1802246"/>
                  <a:gd name="connsiteY209" fmla="*/ 974163 h 1543254"/>
                  <a:gd name="connsiteX210" fmla="*/ 159925 w 1802246"/>
                  <a:gd name="connsiteY210" fmla="*/ 986438 h 1543254"/>
                  <a:gd name="connsiteX211" fmla="*/ 186618 w 1802246"/>
                  <a:gd name="connsiteY211" fmla="*/ 987814 h 1543254"/>
                  <a:gd name="connsiteX212" fmla="*/ 184280 w 1802246"/>
                  <a:gd name="connsiteY212" fmla="*/ 1005982 h 1543254"/>
                  <a:gd name="connsiteX213" fmla="*/ 201121 w 1802246"/>
                  <a:gd name="connsiteY213" fmla="*/ 1017526 h 1543254"/>
                  <a:gd name="connsiteX214" fmla="*/ 156771 w 1802246"/>
                  <a:gd name="connsiteY214" fmla="*/ 1037607 h 1543254"/>
                  <a:gd name="connsiteX215" fmla="*/ 192353 w 1802246"/>
                  <a:gd name="connsiteY215" fmla="*/ 1038922 h 1543254"/>
                  <a:gd name="connsiteX216" fmla="*/ 227546 w 1802246"/>
                  <a:gd name="connsiteY216" fmla="*/ 1039275 h 1543254"/>
                  <a:gd name="connsiteX217" fmla="*/ 197102 w 1802246"/>
                  <a:gd name="connsiteY217" fmla="*/ 1066455 h 1543254"/>
                  <a:gd name="connsiteX218" fmla="*/ 152144 w 1802246"/>
                  <a:gd name="connsiteY218" fmla="*/ 1074772 h 1543254"/>
                  <a:gd name="connsiteX219" fmla="*/ 187300 w 1802246"/>
                  <a:gd name="connsiteY219" fmla="*/ 1084051 h 1543254"/>
                  <a:gd name="connsiteX220" fmla="*/ 202509 w 1802246"/>
                  <a:gd name="connsiteY220" fmla="*/ 1090883 h 1543254"/>
                  <a:gd name="connsiteX221" fmla="*/ 217122 w 1802246"/>
                  <a:gd name="connsiteY221" fmla="*/ 1096509 h 1543254"/>
                  <a:gd name="connsiteX222" fmla="*/ 249782 w 1802246"/>
                  <a:gd name="connsiteY222" fmla="*/ 1100515 h 1543254"/>
                  <a:gd name="connsiteX223" fmla="*/ 221615 w 1802246"/>
                  <a:gd name="connsiteY223" fmla="*/ 1112120 h 1543254"/>
                  <a:gd name="connsiteX224" fmla="*/ 247090 w 1802246"/>
                  <a:gd name="connsiteY224" fmla="*/ 1121314 h 1543254"/>
                  <a:gd name="connsiteX225" fmla="*/ 253569 w 1802246"/>
                  <a:gd name="connsiteY225" fmla="*/ 1135854 h 1543254"/>
                  <a:gd name="connsiteX226" fmla="*/ 269996 w 1802246"/>
                  <a:gd name="connsiteY226" fmla="*/ 1217929 h 1543254"/>
                  <a:gd name="connsiteX227" fmla="*/ 278009 w 1802246"/>
                  <a:gd name="connsiteY227" fmla="*/ 1229229 h 1543254"/>
                  <a:gd name="connsiteX228" fmla="*/ 286216 w 1802246"/>
                  <a:gd name="connsiteY228" fmla="*/ 1240749 h 1543254"/>
                  <a:gd name="connsiteX229" fmla="*/ 294278 w 1802246"/>
                  <a:gd name="connsiteY229" fmla="*/ 1252549 h 1543254"/>
                  <a:gd name="connsiteX230" fmla="*/ 302022 w 1802246"/>
                  <a:gd name="connsiteY230" fmla="*/ 1264605 h 1543254"/>
                  <a:gd name="connsiteX231" fmla="*/ 323260 w 1802246"/>
                  <a:gd name="connsiteY231" fmla="*/ 1317442 h 1543254"/>
                  <a:gd name="connsiteX232" fmla="*/ 344619 w 1802246"/>
                  <a:gd name="connsiteY232" fmla="*/ 1298068 h 1543254"/>
                  <a:gd name="connsiteX233" fmla="*/ 345897 w 1802246"/>
                  <a:gd name="connsiteY233" fmla="*/ 1311889 h 1543254"/>
                  <a:gd name="connsiteX234" fmla="*/ 347346 w 1802246"/>
                  <a:gd name="connsiteY234" fmla="*/ 1329778 h 1543254"/>
                  <a:gd name="connsiteX235" fmla="*/ 366830 w 1802246"/>
                  <a:gd name="connsiteY235" fmla="*/ 1322471 h 1543254"/>
                  <a:gd name="connsiteX236" fmla="*/ 355189 w 1802246"/>
                  <a:gd name="connsiteY236" fmla="*/ 1342625 h 1543254"/>
                  <a:gd name="connsiteX237" fmla="*/ 336423 w 1802246"/>
                  <a:gd name="connsiteY237" fmla="*/ 1354571 h 1543254"/>
                  <a:gd name="connsiteX238" fmla="*/ 348881 w 1802246"/>
                  <a:gd name="connsiteY238" fmla="*/ 1359442 h 1543254"/>
                  <a:gd name="connsiteX239" fmla="*/ 357405 w 1802246"/>
                  <a:gd name="connsiteY239" fmla="*/ 1366212 h 1543254"/>
                  <a:gd name="connsiteX240" fmla="*/ 363567 w 1802246"/>
                  <a:gd name="connsiteY240" fmla="*/ 1373872 h 1543254"/>
                  <a:gd name="connsiteX241" fmla="*/ 369022 w 1802246"/>
                  <a:gd name="connsiteY241" fmla="*/ 1381178 h 1543254"/>
                  <a:gd name="connsiteX242" fmla="*/ 383355 w 1802246"/>
                  <a:gd name="connsiteY242" fmla="*/ 1390397 h 1543254"/>
                  <a:gd name="connsiteX243" fmla="*/ 411168 w 1802246"/>
                  <a:gd name="connsiteY243" fmla="*/ 1384381 h 1543254"/>
                  <a:gd name="connsiteX244" fmla="*/ 396397 w 1802246"/>
                  <a:gd name="connsiteY244" fmla="*/ 1398555 h 1543254"/>
                  <a:gd name="connsiteX245" fmla="*/ 384719 w 1802246"/>
                  <a:gd name="connsiteY245" fmla="*/ 1408614 h 1543254"/>
                  <a:gd name="connsiteX246" fmla="*/ 400354 w 1802246"/>
                  <a:gd name="connsiteY246" fmla="*/ 1412949 h 1543254"/>
                  <a:gd name="connsiteX247" fmla="*/ 376937 w 1802246"/>
                  <a:gd name="connsiteY247" fmla="*/ 1423665 h 1543254"/>
                  <a:gd name="connsiteX248" fmla="*/ 402437 w 1802246"/>
                  <a:gd name="connsiteY248" fmla="*/ 1426807 h 1543254"/>
                  <a:gd name="connsiteX249" fmla="*/ 427875 w 1802246"/>
                  <a:gd name="connsiteY249" fmla="*/ 1414629 h 1543254"/>
                  <a:gd name="connsiteX250" fmla="*/ 476585 w 1802246"/>
                  <a:gd name="connsiteY250" fmla="*/ 1366639 h 1543254"/>
                  <a:gd name="connsiteX251" fmla="*/ 484792 w 1802246"/>
                  <a:gd name="connsiteY251" fmla="*/ 1388278 h 1543254"/>
                  <a:gd name="connsiteX252" fmla="*/ 513470 w 1802246"/>
                  <a:gd name="connsiteY252" fmla="*/ 1376600 h 1543254"/>
                  <a:gd name="connsiteX253" fmla="*/ 507381 w 1802246"/>
                  <a:gd name="connsiteY253" fmla="*/ 1397423 h 1543254"/>
                  <a:gd name="connsiteX254" fmla="*/ 488531 w 1802246"/>
                  <a:gd name="connsiteY254" fmla="*/ 1402915 h 1543254"/>
                  <a:gd name="connsiteX255" fmla="*/ 493158 w 1802246"/>
                  <a:gd name="connsiteY255" fmla="*/ 1407238 h 1543254"/>
                  <a:gd name="connsiteX256" fmla="*/ 500294 w 1802246"/>
                  <a:gd name="connsiteY256" fmla="*/ 1413582 h 1543254"/>
                  <a:gd name="connsiteX257" fmla="*/ 509293 w 1802246"/>
                  <a:gd name="connsiteY257" fmla="*/ 1420706 h 1543254"/>
                  <a:gd name="connsiteX258" fmla="*/ 519668 w 1802246"/>
                  <a:gd name="connsiteY258" fmla="*/ 1427123 h 1543254"/>
                  <a:gd name="connsiteX259" fmla="*/ 541307 w 1802246"/>
                  <a:gd name="connsiteY259" fmla="*/ 1433395 h 1543254"/>
                  <a:gd name="connsiteX260" fmla="*/ 558757 w 1802246"/>
                  <a:gd name="connsiteY260" fmla="*/ 1423543 h 1543254"/>
                  <a:gd name="connsiteX261" fmla="*/ 565443 w 1802246"/>
                  <a:gd name="connsiteY261" fmla="*/ 1430850 h 1543254"/>
                  <a:gd name="connsiteX262" fmla="*/ 576280 w 1802246"/>
                  <a:gd name="connsiteY262" fmla="*/ 1430083 h 1543254"/>
                  <a:gd name="connsiteX263" fmla="*/ 589481 w 1802246"/>
                  <a:gd name="connsiteY263" fmla="*/ 1437389 h 1543254"/>
                  <a:gd name="connsiteX264" fmla="*/ 598979 w 1802246"/>
                  <a:gd name="connsiteY264" fmla="*/ 1442467 h 1543254"/>
                  <a:gd name="connsiteX265" fmla="*/ 608843 w 1802246"/>
                  <a:gd name="connsiteY265" fmla="*/ 1446644 h 1543254"/>
                  <a:gd name="connsiteX266" fmla="*/ 623297 w 1802246"/>
                  <a:gd name="connsiteY266" fmla="*/ 1450687 h 1543254"/>
                  <a:gd name="connsiteX267" fmla="*/ 619120 w 1802246"/>
                  <a:gd name="connsiteY267" fmla="*/ 1443989 h 1543254"/>
                  <a:gd name="connsiteX268" fmla="*/ 641612 w 1802246"/>
                  <a:gd name="connsiteY268" fmla="*/ 1433614 h 1543254"/>
                  <a:gd name="connsiteX269" fmla="*/ 660974 w 1802246"/>
                  <a:gd name="connsiteY269" fmla="*/ 1446449 h 1543254"/>
                  <a:gd name="connsiteX270" fmla="*/ 659099 w 1802246"/>
                  <a:gd name="connsiteY270" fmla="*/ 1449445 h 1543254"/>
                  <a:gd name="connsiteX271" fmla="*/ 677085 w 1802246"/>
                  <a:gd name="connsiteY271" fmla="*/ 1464143 h 1543254"/>
                  <a:gd name="connsiteX272" fmla="*/ 686729 w 1802246"/>
                  <a:gd name="connsiteY272" fmla="*/ 1464873 h 1543254"/>
                  <a:gd name="connsiteX273" fmla="*/ 696020 w 1802246"/>
                  <a:gd name="connsiteY273" fmla="*/ 1466091 h 1543254"/>
                  <a:gd name="connsiteX274" fmla="*/ 703327 w 1802246"/>
                  <a:gd name="connsiteY274" fmla="*/ 1471072 h 1543254"/>
                  <a:gd name="connsiteX275" fmla="*/ 714189 w 1802246"/>
                  <a:gd name="connsiteY275" fmla="*/ 1480813 h 1543254"/>
                  <a:gd name="connsiteX276" fmla="*/ 717842 w 1802246"/>
                  <a:gd name="connsiteY276" fmla="*/ 1462474 h 1543254"/>
                  <a:gd name="connsiteX277" fmla="*/ 729727 w 1802246"/>
                  <a:gd name="connsiteY277" fmla="*/ 1451807 h 1543254"/>
                  <a:gd name="connsiteX278" fmla="*/ 742148 w 1802246"/>
                  <a:gd name="connsiteY278" fmla="*/ 1463461 h 1543254"/>
                  <a:gd name="connsiteX279" fmla="*/ 757759 w 1802246"/>
                  <a:gd name="connsiteY279" fmla="*/ 1479486 h 1543254"/>
                  <a:gd name="connsiteX280" fmla="*/ 777243 w 1802246"/>
                  <a:gd name="connsiteY280" fmla="*/ 1483456 h 1543254"/>
                  <a:gd name="connsiteX281" fmla="*/ 770789 w 1802246"/>
                  <a:gd name="connsiteY281" fmla="*/ 1472496 h 1543254"/>
                  <a:gd name="connsiteX282" fmla="*/ 781749 w 1802246"/>
                  <a:gd name="connsiteY282" fmla="*/ 1477148 h 1543254"/>
                  <a:gd name="connsiteX283" fmla="*/ 791625 w 1802246"/>
                  <a:gd name="connsiteY283" fmla="*/ 1496461 h 1543254"/>
                  <a:gd name="connsiteX284" fmla="*/ 812204 w 1802246"/>
                  <a:gd name="connsiteY284" fmla="*/ 1529657 h 1543254"/>
                  <a:gd name="connsiteX285" fmla="*/ 801464 w 1802246"/>
                  <a:gd name="connsiteY285" fmla="*/ 1535867 h 1543254"/>
                  <a:gd name="connsiteX286" fmla="*/ 818001 w 1802246"/>
                  <a:gd name="connsiteY286" fmla="*/ 1541676 h 1543254"/>
                  <a:gd name="connsiteX287" fmla="*/ 822433 w 1802246"/>
                  <a:gd name="connsiteY287" fmla="*/ 1533614 h 1543254"/>
                  <a:gd name="connsiteX288" fmla="*/ 825745 w 1802246"/>
                  <a:gd name="connsiteY288" fmla="*/ 1521072 h 1543254"/>
                  <a:gd name="connsiteX289" fmla="*/ 838593 w 1802246"/>
                  <a:gd name="connsiteY289" fmla="*/ 1513363 h 1543254"/>
                  <a:gd name="connsiteX290" fmla="*/ 836900 w 1802246"/>
                  <a:gd name="connsiteY290" fmla="*/ 1530862 h 1543254"/>
                  <a:gd name="connsiteX291" fmla="*/ 837935 w 1802246"/>
                  <a:gd name="connsiteY291" fmla="*/ 1538169 h 1543254"/>
                  <a:gd name="connsiteX292" fmla="*/ 846690 w 1802246"/>
                  <a:gd name="connsiteY292" fmla="*/ 1542126 h 1543254"/>
                  <a:gd name="connsiteX293" fmla="*/ 860000 w 1802246"/>
                  <a:gd name="connsiteY293" fmla="*/ 1540823 h 1543254"/>
                  <a:gd name="connsiteX294" fmla="*/ 882273 w 1802246"/>
                  <a:gd name="connsiteY294" fmla="*/ 1531410 h 1543254"/>
                  <a:gd name="connsiteX295" fmla="*/ 928364 w 1802246"/>
                  <a:gd name="connsiteY295" fmla="*/ 1527915 h 1543254"/>
                  <a:gd name="connsiteX296" fmla="*/ 922701 w 1802246"/>
                  <a:gd name="connsiteY296" fmla="*/ 1517528 h 1543254"/>
                  <a:gd name="connsiteX297" fmla="*/ 930605 w 1802246"/>
                  <a:gd name="connsiteY297" fmla="*/ 1508091 h 1543254"/>
                  <a:gd name="connsiteX298" fmla="*/ 938337 w 1802246"/>
                  <a:gd name="connsiteY298" fmla="*/ 1508322 h 1543254"/>
                  <a:gd name="connsiteX299" fmla="*/ 946995 w 1802246"/>
                  <a:gd name="connsiteY299" fmla="*/ 1510355 h 1543254"/>
                  <a:gd name="connsiteX300" fmla="*/ 965907 w 1802246"/>
                  <a:gd name="connsiteY300" fmla="*/ 1516128 h 1543254"/>
                  <a:gd name="connsiteX301" fmla="*/ 975490 w 1802246"/>
                  <a:gd name="connsiteY301" fmla="*/ 1517954 h 1543254"/>
                  <a:gd name="connsiteX302" fmla="*/ 984599 w 1802246"/>
                  <a:gd name="connsiteY302" fmla="*/ 1517772 h 1543254"/>
                  <a:gd name="connsiteX303" fmla="*/ 992794 w 1802246"/>
                  <a:gd name="connsiteY303" fmla="*/ 1514898 h 1543254"/>
                  <a:gd name="connsiteX304" fmla="*/ 999589 w 1802246"/>
                  <a:gd name="connsiteY304" fmla="*/ 1508371 h 1543254"/>
                  <a:gd name="connsiteX305" fmla="*/ 1003401 w 1802246"/>
                  <a:gd name="connsiteY305" fmla="*/ 1513242 h 1543254"/>
                  <a:gd name="connsiteX306" fmla="*/ 1009489 w 1802246"/>
                  <a:gd name="connsiteY306" fmla="*/ 1510648 h 1543254"/>
                  <a:gd name="connsiteX307" fmla="*/ 1016796 w 1802246"/>
                  <a:gd name="connsiteY307" fmla="*/ 1507835 h 1543254"/>
                  <a:gd name="connsiteX308" fmla="*/ 1024760 w 1802246"/>
                  <a:gd name="connsiteY308" fmla="*/ 1504949 h 1543254"/>
                  <a:gd name="connsiteX309" fmla="*/ 1032870 w 1802246"/>
                  <a:gd name="connsiteY309" fmla="*/ 1501795 h 1543254"/>
                  <a:gd name="connsiteX310" fmla="*/ 1056689 w 1802246"/>
                  <a:gd name="connsiteY310" fmla="*/ 1485964 h 1543254"/>
                  <a:gd name="connsiteX311" fmla="*/ 1078498 w 1802246"/>
                  <a:gd name="connsiteY311" fmla="*/ 1497581 h 1543254"/>
                  <a:gd name="connsiteX312" fmla="*/ 1107493 w 1802246"/>
                  <a:gd name="connsiteY312" fmla="*/ 1487158 h 1543254"/>
                  <a:gd name="connsiteX313" fmla="*/ 1114568 w 1802246"/>
                  <a:gd name="connsiteY313" fmla="*/ 1483590 h 1543254"/>
                  <a:gd name="connsiteX314" fmla="*/ 1121290 w 1802246"/>
                  <a:gd name="connsiteY314" fmla="*/ 1480241 h 1543254"/>
                  <a:gd name="connsiteX315" fmla="*/ 1133272 w 1802246"/>
                  <a:gd name="connsiteY315" fmla="*/ 1475930 h 1543254"/>
                  <a:gd name="connsiteX316" fmla="*/ 1148445 w 1802246"/>
                  <a:gd name="connsiteY316" fmla="*/ 1486037 h 1543254"/>
                  <a:gd name="connsiteX317" fmla="*/ 1170060 w 1802246"/>
                  <a:gd name="connsiteY317" fmla="*/ 1479486 h 1543254"/>
                  <a:gd name="connsiteX318" fmla="*/ 1191504 w 1802246"/>
                  <a:gd name="connsiteY318" fmla="*/ 1472435 h 1543254"/>
                  <a:gd name="connsiteX319" fmla="*/ 1191699 w 1802246"/>
                  <a:gd name="connsiteY319" fmla="*/ 1476685 h 1543254"/>
                  <a:gd name="connsiteX320" fmla="*/ 1201550 w 1802246"/>
                  <a:gd name="connsiteY320" fmla="*/ 1474420 h 1543254"/>
                  <a:gd name="connsiteX321" fmla="*/ 1209527 w 1802246"/>
                  <a:gd name="connsiteY321" fmla="*/ 1471437 h 1543254"/>
                  <a:gd name="connsiteX322" fmla="*/ 1215895 w 1802246"/>
                  <a:gd name="connsiteY322" fmla="*/ 1467954 h 1543254"/>
                  <a:gd name="connsiteX323" fmla="*/ 1220912 w 1802246"/>
                  <a:gd name="connsiteY323" fmla="*/ 1464094 h 1543254"/>
                  <a:gd name="connsiteX324" fmla="*/ 1232456 w 1802246"/>
                  <a:gd name="connsiteY324" fmla="*/ 1445828 h 1543254"/>
                  <a:gd name="connsiteX325" fmla="*/ 1237169 w 1802246"/>
                  <a:gd name="connsiteY325" fmla="*/ 1453950 h 1543254"/>
                  <a:gd name="connsiteX326" fmla="*/ 1251782 w 1802246"/>
                  <a:gd name="connsiteY326" fmla="*/ 1451929 h 1543254"/>
                  <a:gd name="connsiteX327" fmla="*/ 1263338 w 1802246"/>
                  <a:gd name="connsiteY327" fmla="*/ 1449627 h 1543254"/>
                  <a:gd name="connsiteX328" fmla="*/ 1280094 w 1802246"/>
                  <a:gd name="connsiteY328" fmla="*/ 1443039 h 1543254"/>
                  <a:gd name="connsiteX329" fmla="*/ 1292710 w 1802246"/>
                  <a:gd name="connsiteY329" fmla="*/ 1431045 h 1543254"/>
                  <a:gd name="connsiteX330" fmla="*/ 1298993 w 1802246"/>
                  <a:gd name="connsiteY330" fmla="*/ 1421899 h 1543254"/>
                  <a:gd name="connsiteX331" fmla="*/ 1305947 w 1802246"/>
                  <a:gd name="connsiteY331" fmla="*/ 1409917 h 1543254"/>
                  <a:gd name="connsiteX332" fmla="*/ 1317174 w 1802246"/>
                  <a:gd name="connsiteY332" fmla="*/ 1422606 h 1543254"/>
                  <a:gd name="connsiteX333" fmla="*/ 1357359 w 1802246"/>
                  <a:gd name="connsiteY333" fmla="*/ 1412304 h 1543254"/>
                  <a:gd name="connsiteX334" fmla="*/ 1373592 w 1802246"/>
                  <a:gd name="connsiteY334" fmla="*/ 1408943 h 1543254"/>
                  <a:gd name="connsiteX335" fmla="*/ 1389800 w 1802246"/>
                  <a:gd name="connsiteY335" fmla="*/ 1403487 h 1543254"/>
                  <a:gd name="connsiteX336" fmla="*/ 1404498 w 1802246"/>
                  <a:gd name="connsiteY336" fmla="*/ 1395085 h 1543254"/>
                  <a:gd name="connsiteX337" fmla="*/ 1415786 w 1802246"/>
                  <a:gd name="connsiteY337" fmla="*/ 1382627 h 1543254"/>
                  <a:gd name="connsiteX338" fmla="*/ 1416919 w 1802246"/>
                  <a:gd name="connsiteY338" fmla="*/ 1392028 h 1543254"/>
                  <a:gd name="connsiteX339" fmla="*/ 1423312 w 1802246"/>
                  <a:gd name="connsiteY339" fmla="*/ 1385014 h 1543254"/>
                  <a:gd name="connsiteX340" fmla="*/ 1431069 w 1802246"/>
                  <a:gd name="connsiteY340" fmla="*/ 1379230 h 1543254"/>
                  <a:gd name="connsiteX341" fmla="*/ 1440141 w 1802246"/>
                  <a:gd name="connsiteY341" fmla="*/ 1374688 h 1543254"/>
                  <a:gd name="connsiteX342" fmla="*/ 1450163 w 1802246"/>
                  <a:gd name="connsiteY342" fmla="*/ 1370961 h 1543254"/>
                  <a:gd name="connsiteX343" fmla="*/ 1460952 w 1802246"/>
                  <a:gd name="connsiteY343" fmla="*/ 1367942 h 1543254"/>
                  <a:gd name="connsiteX344" fmla="*/ 1472119 w 1802246"/>
                  <a:gd name="connsiteY344" fmla="*/ 1365238 h 1543254"/>
                  <a:gd name="connsiteX345" fmla="*/ 1494391 w 1802246"/>
                  <a:gd name="connsiteY345" fmla="*/ 1360063 h 1543254"/>
                  <a:gd name="connsiteX346" fmla="*/ 1513984 w 1802246"/>
                  <a:gd name="connsiteY346" fmla="*/ 1353438 h 1543254"/>
                  <a:gd name="connsiteX347" fmla="*/ 1521644 w 1802246"/>
                  <a:gd name="connsiteY347" fmla="*/ 1348933 h 1543254"/>
                  <a:gd name="connsiteX348" fmla="*/ 1527148 w 1802246"/>
                  <a:gd name="connsiteY348" fmla="*/ 1343197 h 1543254"/>
                  <a:gd name="connsiteX349" fmla="*/ 1529925 w 1802246"/>
                  <a:gd name="connsiteY349" fmla="*/ 1327281 h 1543254"/>
                  <a:gd name="connsiteX350" fmla="*/ 1518259 w 1802246"/>
                  <a:gd name="connsiteY350" fmla="*/ 1303621 h 1543254"/>
                  <a:gd name="connsiteX351" fmla="*/ 1520365 w 1802246"/>
                  <a:gd name="connsiteY351" fmla="*/ 1294597 h 1543254"/>
                  <a:gd name="connsiteX352" fmla="*/ 1522168 w 1802246"/>
                  <a:gd name="connsiteY352" fmla="*/ 1285428 h 1543254"/>
                  <a:gd name="connsiteX353" fmla="*/ 1525090 w 1802246"/>
                  <a:gd name="connsiteY353" fmla="*/ 1266894 h 1543254"/>
                  <a:gd name="connsiteX354" fmla="*/ 1513656 w 1802246"/>
                  <a:gd name="connsiteY354" fmla="*/ 1272021 h 1543254"/>
                  <a:gd name="connsiteX355" fmla="*/ 1505582 w 1802246"/>
                  <a:gd name="connsiteY355" fmla="*/ 1271436 h 1543254"/>
                  <a:gd name="connsiteX356" fmla="*/ 1495511 w 1802246"/>
                  <a:gd name="connsiteY356" fmla="*/ 1259490 h 1543254"/>
                  <a:gd name="connsiteX357" fmla="*/ 1486987 w 1802246"/>
                  <a:gd name="connsiteY357" fmla="*/ 1243440 h 1543254"/>
                  <a:gd name="connsiteX358" fmla="*/ 1474031 w 1802246"/>
                  <a:gd name="connsiteY358" fmla="*/ 1235671 h 1543254"/>
                  <a:gd name="connsiteX359" fmla="*/ 1477684 w 1802246"/>
                  <a:gd name="connsiteY359" fmla="*/ 1231129 h 1543254"/>
                  <a:gd name="connsiteX360" fmla="*/ 1483675 w 1802246"/>
                  <a:gd name="connsiteY360" fmla="*/ 1228304 h 1543254"/>
                  <a:gd name="connsiteX361" fmla="*/ 1499189 w 1802246"/>
                  <a:gd name="connsiteY361" fmla="*/ 1227646 h 1543254"/>
                  <a:gd name="connsiteX362" fmla="*/ 1512389 w 1802246"/>
                  <a:gd name="connsiteY362" fmla="*/ 1232907 h 1543254"/>
                  <a:gd name="connsiteX363" fmla="*/ 1514216 w 1802246"/>
                  <a:gd name="connsiteY363" fmla="*/ 1243404 h 1543254"/>
                  <a:gd name="connsiteX364" fmla="*/ 1508346 w 1802246"/>
                  <a:gd name="connsiteY364" fmla="*/ 1242320 h 1543254"/>
                  <a:gd name="connsiteX365" fmla="*/ 1531081 w 1802246"/>
                  <a:gd name="connsiteY365" fmla="*/ 1255313 h 1543254"/>
                  <a:gd name="connsiteX366" fmla="*/ 1549737 w 1802246"/>
                  <a:gd name="connsiteY366" fmla="*/ 1247812 h 1543254"/>
                  <a:gd name="connsiteX367" fmla="*/ 1586464 w 1802246"/>
                  <a:gd name="connsiteY367" fmla="*/ 1241163 h 1543254"/>
                  <a:gd name="connsiteX368" fmla="*/ 1597217 w 1802246"/>
                  <a:gd name="connsiteY368" fmla="*/ 1229680 h 1543254"/>
                  <a:gd name="connsiteX369" fmla="*/ 1608176 w 1802246"/>
                  <a:gd name="connsiteY369" fmla="*/ 1218306 h 1543254"/>
                  <a:gd name="connsiteX370" fmla="*/ 1619440 w 1802246"/>
                  <a:gd name="connsiteY370" fmla="*/ 1207079 h 1543254"/>
                  <a:gd name="connsiteX371" fmla="*/ 1625200 w 1802246"/>
                  <a:gd name="connsiteY371" fmla="*/ 1201502 h 1543254"/>
                  <a:gd name="connsiteX372" fmla="*/ 1630923 w 1802246"/>
                  <a:gd name="connsiteY372" fmla="*/ 1195888 h 1543254"/>
                  <a:gd name="connsiteX373" fmla="*/ 1654413 w 1802246"/>
                  <a:gd name="connsiteY373" fmla="*/ 1173518 h 1543254"/>
                  <a:gd name="connsiteX374" fmla="*/ 1677928 w 1802246"/>
                  <a:gd name="connsiteY374" fmla="*/ 1150661 h 1543254"/>
                  <a:gd name="connsiteX375" fmla="*/ 1683773 w 1802246"/>
                  <a:gd name="connsiteY375" fmla="*/ 1144853 h 1543254"/>
                  <a:gd name="connsiteX376" fmla="*/ 1689569 w 1802246"/>
                  <a:gd name="connsiteY376" fmla="*/ 1138971 h 1543254"/>
                  <a:gd name="connsiteX377" fmla="*/ 1700858 w 1802246"/>
                  <a:gd name="connsiteY377" fmla="*/ 1127001 h 1543254"/>
                  <a:gd name="connsiteX378" fmla="*/ 1722229 w 1802246"/>
                  <a:gd name="connsiteY378" fmla="*/ 1102098 h 1543254"/>
                  <a:gd name="connsiteX379" fmla="*/ 1732142 w 1802246"/>
                  <a:gd name="connsiteY379" fmla="*/ 1089141 h 1543254"/>
                  <a:gd name="connsiteX380" fmla="*/ 1741153 w 1802246"/>
                  <a:gd name="connsiteY380" fmla="*/ 1075746 h 1543254"/>
                  <a:gd name="connsiteX381" fmla="*/ 1749360 w 1802246"/>
                  <a:gd name="connsiteY381" fmla="*/ 1061986 h 1543254"/>
                  <a:gd name="connsiteX382" fmla="*/ 1756484 w 1802246"/>
                  <a:gd name="connsiteY382" fmla="*/ 1047799 h 1543254"/>
                  <a:gd name="connsiteX383" fmla="*/ 1702392 w 1802246"/>
                  <a:gd name="connsiteY383" fmla="*/ 1038593 h 1543254"/>
                  <a:gd name="connsiteX384" fmla="*/ 1708895 w 1802246"/>
                  <a:gd name="connsiteY384" fmla="*/ 1026318 h 1543254"/>
                  <a:gd name="connsiteX385" fmla="*/ 1715276 w 1802246"/>
                  <a:gd name="connsiteY385" fmla="*/ 1013934 h 1543254"/>
                  <a:gd name="connsiteX386" fmla="*/ 1741457 w 1802246"/>
                  <a:gd name="connsiteY386" fmla="*/ 1016820 h 1543254"/>
                  <a:gd name="connsiteX387" fmla="*/ 1750395 w 1802246"/>
                  <a:gd name="connsiteY387" fmla="*/ 1024236 h 1543254"/>
                  <a:gd name="connsiteX388" fmla="*/ 1749616 w 1802246"/>
                  <a:gd name="connsiteY388" fmla="*/ 1035963 h 1543254"/>
                  <a:gd name="connsiteX389" fmla="*/ 1754487 w 1802246"/>
                  <a:gd name="connsiteY389" fmla="*/ 1015018 h 1543254"/>
                  <a:gd name="connsiteX390" fmla="*/ 1738778 w 1802246"/>
                  <a:gd name="connsiteY390" fmla="*/ 1000405 h 1543254"/>
                  <a:gd name="connsiteX391" fmla="*/ 1725383 w 1802246"/>
                  <a:gd name="connsiteY391" fmla="*/ 992246 h 1543254"/>
                  <a:gd name="connsiteX392" fmla="*/ 1748313 w 1802246"/>
                  <a:gd name="connsiteY392" fmla="*/ 983795 h 1543254"/>
                  <a:gd name="connsiteX393" fmla="*/ 1766798 w 1802246"/>
                  <a:gd name="connsiteY393" fmla="*/ 995010 h 1543254"/>
                  <a:gd name="connsiteX394" fmla="*/ 1786550 w 1802246"/>
                  <a:gd name="connsiteY394" fmla="*/ 1013617 h 1543254"/>
                  <a:gd name="connsiteX395" fmla="*/ 1788157 w 1802246"/>
                  <a:gd name="connsiteY395" fmla="*/ 996009 h 1543254"/>
                  <a:gd name="connsiteX396" fmla="*/ 1780778 w 1802246"/>
                  <a:gd name="connsiteY396" fmla="*/ 998018 h 1543254"/>
                  <a:gd name="connsiteX397" fmla="*/ 1767297 w 1802246"/>
                  <a:gd name="connsiteY397" fmla="*/ 985476 h 1543254"/>
                  <a:gd name="connsiteX398" fmla="*/ 1755230 w 1802246"/>
                  <a:gd name="connsiteY398" fmla="*/ 974930 h 1543254"/>
                  <a:gd name="connsiteX399" fmla="*/ 1748167 w 1802246"/>
                  <a:gd name="connsiteY399" fmla="*/ 963763 h 1543254"/>
                  <a:gd name="connsiteX400" fmla="*/ 1749299 w 1802246"/>
                  <a:gd name="connsiteY400" fmla="*/ 949272 h 1543254"/>
                  <a:gd name="connsiteX401" fmla="*/ 1772534 w 1802246"/>
                  <a:gd name="connsiteY401" fmla="*/ 943610 h 1543254"/>
                  <a:gd name="connsiteX402" fmla="*/ 1787682 w 1802246"/>
                  <a:gd name="connsiteY402" fmla="*/ 943147 h 1543254"/>
                  <a:gd name="connsiteX403" fmla="*/ 1791262 w 1802246"/>
                  <a:gd name="connsiteY403" fmla="*/ 934039 h 1543254"/>
                  <a:gd name="connsiteX404" fmla="*/ 1794222 w 1802246"/>
                  <a:gd name="connsiteY404" fmla="*/ 925149 h 1543254"/>
                  <a:gd name="connsiteX405" fmla="*/ 1797071 w 1802246"/>
                  <a:gd name="connsiteY405" fmla="*/ 916211 h 1543254"/>
                  <a:gd name="connsiteX406" fmla="*/ 1802246 w 1802246"/>
                  <a:gd name="connsiteY406" fmla="*/ 898176 h 1543254"/>
                  <a:gd name="connsiteX407" fmla="*/ 1757105 w 1802246"/>
                  <a:gd name="connsiteY407" fmla="*/ 905617 h 1543254"/>
                  <a:gd name="connsiteX408" fmla="*/ 644291 w 1802246"/>
                  <a:gd name="connsiteY408" fmla="*/ 137494 h 1543254"/>
                  <a:gd name="connsiteX409" fmla="*/ 653327 w 1802246"/>
                  <a:gd name="connsiteY409" fmla="*/ 130273 h 1543254"/>
                  <a:gd name="connsiteX410" fmla="*/ 667233 w 1802246"/>
                  <a:gd name="connsiteY410" fmla="*/ 134511 h 1543254"/>
                  <a:gd name="connsiteX411" fmla="*/ 642282 w 1802246"/>
                  <a:gd name="connsiteY411" fmla="*/ 146274 h 1543254"/>
                  <a:gd name="connsiteX412" fmla="*/ 644291 w 1802246"/>
                  <a:gd name="connsiteY412" fmla="*/ 137494 h 1543254"/>
                  <a:gd name="connsiteX413" fmla="*/ 636680 w 1802246"/>
                  <a:gd name="connsiteY413" fmla="*/ 147029 h 1543254"/>
                  <a:gd name="connsiteX414" fmla="*/ 637459 w 1802246"/>
                  <a:gd name="connsiteY414" fmla="*/ 148685 h 1543254"/>
                  <a:gd name="connsiteX415" fmla="*/ 635718 w 1802246"/>
                  <a:gd name="connsiteY415" fmla="*/ 149574 h 1543254"/>
                  <a:gd name="connsiteX416" fmla="*/ 636680 w 1802246"/>
                  <a:gd name="connsiteY416" fmla="*/ 147029 h 1543254"/>
                  <a:gd name="connsiteX417" fmla="*/ 303691 w 1802246"/>
                  <a:gd name="connsiteY417" fmla="*/ 147650 h 1543254"/>
                  <a:gd name="connsiteX418" fmla="*/ 316696 w 1802246"/>
                  <a:gd name="connsiteY418" fmla="*/ 146433 h 1543254"/>
                  <a:gd name="connsiteX419" fmla="*/ 317536 w 1802246"/>
                  <a:gd name="connsiteY419" fmla="*/ 148259 h 1543254"/>
                  <a:gd name="connsiteX420" fmla="*/ 306029 w 1802246"/>
                  <a:gd name="connsiteY420" fmla="*/ 147809 h 1543254"/>
                  <a:gd name="connsiteX421" fmla="*/ 303691 w 1802246"/>
                  <a:gd name="connsiteY421" fmla="*/ 147650 h 1543254"/>
                  <a:gd name="connsiteX422" fmla="*/ 312373 w 1802246"/>
                  <a:gd name="connsiteY422" fmla="*/ 282039 h 1543254"/>
                  <a:gd name="connsiteX423" fmla="*/ 327266 w 1802246"/>
                  <a:gd name="connsiteY423" fmla="*/ 288871 h 1543254"/>
                  <a:gd name="connsiteX424" fmla="*/ 343961 w 1802246"/>
                  <a:gd name="connsiteY424" fmla="*/ 301913 h 1543254"/>
                  <a:gd name="connsiteX425" fmla="*/ 353825 w 1802246"/>
                  <a:gd name="connsiteY425" fmla="*/ 287300 h 1543254"/>
                  <a:gd name="connsiteX426" fmla="*/ 353313 w 1802246"/>
                  <a:gd name="connsiteY426" fmla="*/ 269777 h 1543254"/>
                  <a:gd name="connsiteX427" fmla="*/ 337325 w 1802246"/>
                  <a:gd name="connsiteY427" fmla="*/ 231223 h 1543254"/>
                  <a:gd name="connsiteX428" fmla="*/ 327254 w 1802246"/>
                  <a:gd name="connsiteY428" fmla="*/ 198223 h 1543254"/>
                  <a:gd name="connsiteX429" fmla="*/ 353788 w 1802246"/>
                  <a:gd name="connsiteY429" fmla="*/ 184742 h 1543254"/>
                  <a:gd name="connsiteX430" fmla="*/ 405993 w 1802246"/>
                  <a:gd name="connsiteY430" fmla="*/ 225135 h 1543254"/>
                  <a:gd name="connsiteX431" fmla="*/ 443560 w 1802246"/>
                  <a:gd name="connsiteY431" fmla="*/ 266306 h 1543254"/>
                  <a:gd name="connsiteX432" fmla="*/ 440686 w 1802246"/>
                  <a:gd name="connsiteY432" fmla="*/ 274282 h 1543254"/>
                  <a:gd name="connsiteX433" fmla="*/ 435230 w 1802246"/>
                  <a:gd name="connsiteY433" fmla="*/ 278642 h 1543254"/>
                  <a:gd name="connsiteX434" fmla="*/ 419205 w 1802246"/>
                  <a:gd name="connsiteY434" fmla="*/ 280322 h 1543254"/>
                  <a:gd name="connsiteX435" fmla="*/ 401816 w 1802246"/>
                  <a:gd name="connsiteY435" fmla="*/ 279458 h 1543254"/>
                  <a:gd name="connsiteX436" fmla="*/ 394704 w 1802246"/>
                  <a:gd name="connsiteY436" fmla="*/ 280481 h 1543254"/>
                  <a:gd name="connsiteX437" fmla="*/ 389943 w 1802246"/>
                  <a:gd name="connsiteY437" fmla="*/ 283805 h 1543254"/>
                  <a:gd name="connsiteX438" fmla="*/ 418572 w 1802246"/>
                  <a:gd name="connsiteY438" fmla="*/ 284256 h 1543254"/>
                  <a:gd name="connsiteX439" fmla="*/ 421860 w 1802246"/>
                  <a:gd name="connsiteY439" fmla="*/ 306345 h 1543254"/>
                  <a:gd name="connsiteX440" fmla="*/ 409159 w 1802246"/>
                  <a:gd name="connsiteY440" fmla="*/ 315089 h 1543254"/>
                  <a:gd name="connsiteX441" fmla="*/ 422822 w 1802246"/>
                  <a:gd name="connsiteY441" fmla="*/ 317256 h 1543254"/>
                  <a:gd name="connsiteX442" fmla="*/ 363347 w 1802246"/>
                  <a:gd name="connsiteY442" fmla="*/ 398199 h 1543254"/>
                  <a:gd name="connsiteX443" fmla="*/ 341063 w 1802246"/>
                  <a:gd name="connsiteY443" fmla="*/ 374161 h 1543254"/>
                  <a:gd name="connsiteX444" fmla="*/ 314772 w 1802246"/>
                  <a:gd name="connsiteY444" fmla="*/ 333440 h 1543254"/>
                  <a:gd name="connsiteX445" fmla="*/ 303496 w 1802246"/>
                  <a:gd name="connsiteY445" fmla="*/ 293937 h 1543254"/>
                  <a:gd name="connsiteX446" fmla="*/ 312373 w 1802246"/>
                  <a:gd name="connsiteY446" fmla="*/ 282039 h 1543254"/>
                  <a:gd name="connsiteX447" fmla="*/ 313128 w 1802246"/>
                  <a:gd name="connsiteY447" fmla="*/ 493633 h 1543254"/>
                  <a:gd name="connsiteX448" fmla="*/ 305042 w 1802246"/>
                  <a:gd name="connsiteY448" fmla="*/ 513117 h 1543254"/>
                  <a:gd name="connsiteX449" fmla="*/ 294083 w 1802246"/>
                  <a:gd name="connsiteY449" fmla="*/ 503716 h 1543254"/>
                  <a:gd name="connsiteX450" fmla="*/ 282198 w 1802246"/>
                  <a:gd name="connsiteY450" fmla="*/ 491429 h 1543254"/>
                  <a:gd name="connsiteX451" fmla="*/ 275732 w 1802246"/>
                  <a:gd name="connsiteY451" fmla="*/ 481395 h 1543254"/>
                  <a:gd name="connsiteX452" fmla="*/ 313128 w 1802246"/>
                  <a:gd name="connsiteY452" fmla="*/ 493584 h 1543254"/>
                  <a:gd name="connsiteX453" fmla="*/ 195008 w 1802246"/>
                  <a:gd name="connsiteY453" fmla="*/ 591770 h 1543254"/>
                  <a:gd name="connsiteX454" fmla="*/ 212129 w 1802246"/>
                  <a:gd name="connsiteY454" fmla="*/ 587009 h 1543254"/>
                  <a:gd name="connsiteX455" fmla="*/ 229628 w 1802246"/>
                  <a:gd name="connsiteY455" fmla="*/ 583197 h 1543254"/>
                  <a:gd name="connsiteX456" fmla="*/ 260741 w 1802246"/>
                  <a:gd name="connsiteY456" fmla="*/ 580043 h 1543254"/>
                  <a:gd name="connsiteX457" fmla="*/ 281528 w 1802246"/>
                  <a:gd name="connsiteY457" fmla="*/ 582966 h 1543254"/>
                  <a:gd name="connsiteX458" fmla="*/ 275086 w 1802246"/>
                  <a:gd name="connsiteY458" fmla="*/ 607808 h 1543254"/>
                  <a:gd name="connsiteX459" fmla="*/ 208525 w 1802246"/>
                  <a:gd name="connsiteY459" fmla="*/ 592440 h 1543254"/>
                  <a:gd name="connsiteX460" fmla="*/ 274282 w 1802246"/>
                  <a:gd name="connsiteY460" fmla="*/ 611242 h 1543254"/>
                  <a:gd name="connsiteX461" fmla="*/ 268985 w 1802246"/>
                  <a:gd name="connsiteY461" fmla="*/ 635876 h 1543254"/>
                  <a:gd name="connsiteX462" fmla="*/ 213992 w 1802246"/>
                  <a:gd name="connsiteY462" fmla="*/ 624442 h 1543254"/>
                  <a:gd name="connsiteX463" fmla="*/ 152022 w 1802246"/>
                  <a:gd name="connsiteY463" fmla="*/ 607394 h 1543254"/>
                  <a:gd name="connsiteX464" fmla="*/ 194996 w 1802246"/>
                  <a:gd name="connsiteY464" fmla="*/ 591721 h 1543254"/>
                  <a:gd name="connsiteX465" fmla="*/ 186922 w 1802246"/>
                  <a:gd name="connsiteY465" fmla="*/ 987814 h 1543254"/>
                  <a:gd name="connsiteX466" fmla="*/ 200597 w 1802246"/>
                  <a:gd name="connsiteY466" fmla="*/ 985707 h 1543254"/>
                  <a:gd name="connsiteX467" fmla="*/ 186910 w 1802246"/>
                  <a:gd name="connsiteY467" fmla="*/ 987765 h 1543254"/>
                  <a:gd name="connsiteX468" fmla="*/ 225573 w 1802246"/>
                  <a:gd name="connsiteY468" fmla="*/ 792185 h 1543254"/>
                  <a:gd name="connsiteX469" fmla="*/ 186179 w 1802246"/>
                  <a:gd name="connsiteY469" fmla="*/ 782443 h 1543254"/>
                  <a:gd name="connsiteX470" fmla="*/ 153995 w 1802246"/>
                  <a:gd name="connsiteY470" fmla="*/ 770740 h 1543254"/>
                  <a:gd name="connsiteX471" fmla="*/ 132709 w 1802246"/>
                  <a:gd name="connsiteY471" fmla="*/ 757638 h 1543254"/>
                  <a:gd name="connsiteX472" fmla="*/ 161289 w 1802246"/>
                  <a:gd name="connsiteY472" fmla="*/ 751415 h 1543254"/>
                  <a:gd name="connsiteX473" fmla="*/ 128824 w 1802246"/>
                  <a:gd name="connsiteY473" fmla="*/ 723176 h 1543254"/>
                  <a:gd name="connsiteX474" fmla="*/ 198235 w 1802246"/>
                  <a:gd name="connsiteY474" fmla="*/ 743366 h 1543254"/>
                  <a:gd name="connsiteX475" fmla="*/ 239248 w 1802246"/>
                  <a:gd name="connsiteY475" fmla="*/ 754873 h 1543254"/>
                  <a:gd name="connsiteX476" fmla="*/ 256199 w 1802246"/>
                  <a:gd name="connsiteY476" fmla="*/ 759428 h 1543254"/>
                  <a:gd name="connsiteX477" fmla="*/ 256747 w 1802246"/>
                  <a:gd name="connsiteY477" fmla="*/ 797969 h 1543254"/>
                  <a:gd name="connsiteX478" fmla="*/ 225561 w 1802246"/>
                  <a:gd name="connsiteY478" fmla="*/ 792136 h 1543254"/>
                  <a:gd name="connsiteX479" fmla="*/ 235668 w 1802246"/>
                  <a:gd name="connsiteY479" fmla="*/ 1039032 h 1543254"/>
                  <a:gd name="connsiteX480" fmla="*/ 287300 w 1802246"/>
                  <a:gd name="connsiteY480" fmla="*/ 1019889 h 1543254"/>
                  <a:gd name="connsiteX481" fmla="*/ 300963 w 1802246"/>
                  <a:gd name="connsiteY481" fmla="*/ 1014178 h 1543254"/>
                  <a:gd name="connsiteX482" fmla="*/ 307466 w 1802246"/>
                  <a:gd name="connsiteY482" fmla="*/ 1030824 h 1543254"/>
                  <a:gd name="connsiteX483" fmla="*/ 235656 w 1802246"/>
                  <a:gd name="connsiteY483" fmla="*/ 1038983 h 1543254"/>
                  <a:gd name="connsiteX484" fmla="*/ 514347 w 1802246"/>
                  <a:gd name="connsiteY484" fmla="*/ 1353645 h 1543254"/>
                  <a:gd name="connsiteX485" fmla="*/ 495691 w 1802246"/>
                  <a:gd name="connsiteY485" fmla="*/ 1352951 h 1543254"/>
                  <a:gd name="connsiteX486" fmla="*/ 520399 w 1802246"/>
                  <a:gd name="connsiteY486" fmla="*/ 1328097 h 1543254"/>
                  <a:gd name="connsiteX487" fmla="*/ 510547 w 1802246"/>
                  <a:gd name="connsiteY487" fmla="*/ 1331970 h 1543254"/>
                  <a:gd name="connsiteX488" fmla="*/ 518219 w 1802246"/>
                  <a:gd name="connsiteY488" fmla="*/ 1312863 h 1543254"/>
                  <a:gd name="connsiteX489" fmla="*/ 529507 w 1802246"/>
                  <a:gd name="connsiteY489" fmla="*/ 1321631 h 1543254"/>
                  <a:gd name="connsiteX490" fmla="*/ 520399 w 1802246"/>
                  <a:gd name="connsiteY490" fmla="*/ 1328097 h 1543254"/>
                  <a:gd name="connsiteX491" fmla="*/ 532406 w 1802246"/>
                  <a:gd name="connsiteY491" fmla="*/ 1323847 h 1543254"/>
                  <a:gd name="connsiteX492" fmla="*/ 537483 w 1802246"/>
                  <a:gd name="connsiteY492" fmla="*/ 1327635 h 1543254"/>
                  <a:gd name="connsiteX493" fmla="*/ 532613 w 1802246"/>
                  <a:gd name="connsiteY493" fmla="*/ 1354157 h 1543254"/>
                  <a:gd name="connsiteX494" fmla="*/ 1764752 w 1802246"/>
                  <a:gd name="connsiteY494" fmla="*/ 940833 h 1543254"/>
                  <a:gd name="connsiteX495" fmla="*/ 1775274 w 1802246"/>
                  <a:gd name="connsiteY495" fmla="*/ 937180 h 1543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</a:cxnLst>
                <a:rect l="l" t="t" r="r" b="b"/>
                <a:pathLst>
                  <a:path w="1802246" h="1543254">
                    <a:moveTo>
                      <a:pt x="1757105" y="905617"/>
                    </a:moveTo>
                    <a:cubicBezTo>
                      <a:pt x="1747765" y="896094"/>
                      <a:pt x="1749482" y="888130"/>
                      <a:pt x="1747241" y="883478"/>
                    </a:cubicBezTo>
                    <a:cubicBezTo>
                      <a:pt x="1746121" y="881177"/>
                      <a:pt x="1743917" y="879715"/>
                      <a:pt x="1738888" y="879411"/>
                    </a:cubicBezTo>
                    <a:cubicBezTo>
                      <a:pt x="1733858" y="879107"/>
                      <a:pt x="1725931" y="879935"/>
                      <a:pt x="1713169" y="881932"/>
                    </a:cubicBezTo>
                    <a:cubicBezTo>
                      <a:pt x="1717736" y="881302"/>
                      <a:pt x="1722217" y="880209"/>
                      <a:pt x="1726564" y="878668"/>
                    </a:cubicBezTo>
                    <a:cubicBezTo>
                      <a:pt x="1730412" y="877274"/>
                      <a:pt x="1734090" y="875439"/>
                      <a:pt x="1737524" y="873201"/>
                    </a:cubicBezTo>
                    <a:cubicBezTo>
                      <a:pt x="1743844" y="869044"/>
                      <a:pt x="1749117" y="863475"/>
                      <a:pt x="1752916" y="856932"/>
                    </a:cubicBezTo>
                    <a:cubicBezTo>
                      <a:pt x="1760624" y="844121"/>
                      <a:pt x="1763401" y="828023"/>
                      <a:pt x="1763632" y="812143"/>
                    </a:cubicBezTo>
                    <a:cubicBezTo>
                      <a:pt x="1763729" y="808186"/>
                      <a:pt x="1763778" y="804228"/>
                      <a:pt x="1763632" y="800344"/>
                    </a:cubicBezTo>
                    <a:cubicBezTo>
                      <a:pt x="1763486" y="796459"/>
                      <a:pt x="1763194" y="792611"/>
                      <a:pt x="1762950" y="788897"/>
                    </a:cubicBezTo>
                    <a:cubicBezTo>
                      <a:pt x="1762707" y="785183"/>
                      <a:pt x="1762366" y="781590"/>
                      <a:pt x="1762073" y="778096"/>
                    </a:cubicBezTo>
                    <a:cubicBezTo>
                      <a:pt x="1761781" y="774601"/>
                      <a:pt x="1761525" y="771325"/>
                      <a:pt x="1761367" y="768208"/>
                    </a:cubicBezTo>
                    <a:cubicBezTo>
                      <a:pt x="1761209" y="765090"/>
                      <a:pt x="1761075" y="762119"/>
                      <a:pt x="1761050" y="759464"/>
                    </a:cubicBezTo>
                    <a:cubicBezTo>
                      <a:pt x="1761002" y="757021"/>
                      <a:pt x="1761148" y="754579"/>
                      <a:pt x="1761489" y="752158"/>
                    </a:cubicBezTo>
                    <a:cubicBezTo>
                      <a:pt x="1762146" y="747762"/>
                      <a:pt x="1763620" y="744450"/>
                      <a:pt x="1766201" y="742526"/>
                    </a:cubicBezTo>
                    <a:cubicBezTo>
                      <a:pt x="1759200" y="738216"/>
                      <a:pt x="1752806" y="733009"/>
                      <a:pt x="1747156" y="727036"/>
                    </a:cubicBezTo>
                    <a:cubicBezTo>
                      <a:pt x="1742760" y="722445"/>
                      <a:pt x="1739204" y="717110"/>
                      <a:pt x="1736671" y="711278"/>
                    </a:cubicBezTo>
                    <a:cubicBezTo>
                      <a:pt x="1731995" y="700489"/>
                      <a:pt x="1731082" y="688945"/>
                      <a:pt x="1730205" y="676062"/>
                    </a:cubicBezTo>
                    <a:cubicBezTo>
                      <a:pt x="1726771" y="679715"/>
                      <a:pt x="1714107" y="683672"/>
                      <a:pt x="1702526" y="683989"/>
                    </a:cubicBezTo>
                    <a:cubicBezTo>
                      <a:pt x="1696742" y="684159"/>
                      <a:pt x="1691238" y="683429"/>
                      <a:pt x="1687353" y="681359"/>
                    </a:cubicBezTo>
                    <a:cubicBezTo>
                      <a:pt x="1683469" y="679289"/>
                      <a:pt x="1681204" y="675867"/>
                      <a:pt x="1681545" y="670557"/>
                    </a:cubicBezTo>
                    <a:cubicBezTo>
                      <a:pt x="1704316" y="669413"/>
                      <a:pt x="1717748" y="666210"/>
                      <a:pt x="1725700" y="661327"/>
                    </a:cubicBezTo>
                    <a:cubicBezTo>
                      <a:pt x="1733651" y="656444"/>
                      <a:pt x="1736318" y="650026"/>
                      <a:pt x="1737658" y="642903"/>
                    </a:cubicBezTo>
                    <a:cubicBezTo>
                      <a:pt x="1738352" y="639335"/>
                      <a:pt x="1738875" y="635596"/>
                      <a:pt x="1739460" y="631748"/>
                    </a:cubicBezTo>
                    <a:cubicBezTo>
                      <a:pt x="1740008" y="627749"/>
                      <a:pt x="1741019" y="623826"/>
                      <a:pt x="1742468" y="620058"/>
                    </a:cubicBezTo>
                    <a:cubicBezTo>
                      <a:pt x="1744246" y="615679"/>
                      <a:pt x="1746791" y="611657"/>
                      <a:pt x="1749993" y="608185"/>
                    </a:cubicBezTo>
                    <a:cubicBezTo>
                      <a:pt x="1753269" y="604634"/>
                      <a:pt x="1756995" y="601517"/>
                      <a:pt x="1761063" y="598906"/>
                    </a:cubicBezTo>
                    <a:cubicBezTo>
                      <a:pt x="1754572" y="602255"/>
                      <a:pt x="1749385" y="601171"/>
                      <a:pt x="1744855" y="597907"/>
                    </a:cubicBezTo>
                    <a:cubicBezTo>
                      <a:pt x="1741993" y="595685"/>
                      <a:pt x="1739436" y="593089"/>
                      <a:pt x="1737268" y="590187"/>
                    </a:cubicBezTo>
                    <a:cubicBezTo>
                      <a:pt x="1734833" y="587155"/>
                      <a:pt x="1732397" y="583782"/>
                      <a:pt x="1729962" y="580543"/>
                    </a:cubicBezTo>
                    <a:cubicBezTo>
                      <a:pt x="1725091" y="574016"/>
                      <a:pt x="1719440" y="568085"/>
                      <a:pt x="1712706" y="566112"/>
                    </a:cubicBezTo>
                    <a:cubicBezTo>
                      <a:pt x="1705972" y="564140"/>
                      <a:pt x="1697996" y="566112"/>
                      <a:pt x="1687134" y="575392"/>
                    </a:cubicBezTo>
                    <a:cubicBezTo>
                      <a:pt x="1687061" y="566112"/>
                      <a:pt x="1694014" y="563860"/>
                      <a:pt x="1702733" y="561741"/>
                    </a:cubicBezTo>
                    <a:cubicBezTo>
                      <a:pt x="1711452" y="559622"/>
                      <a:pt x="1722010" y="557661"/>
                      <a:pt x="1727685" y="548528"/>
                    </a:cubicBezTo>
                    <a:cubicBezTo>
                      <a:pt x="1716774" y="541243"/>
                      <a:pt x="1708006" y="531190"/>
                      <a:pt x="1702258" y="519400"/>
                    </a:cubicBezTo>
                    <a:cubicBezTo>
                      <a:pt x="1699445" y="513900"/>
                      <a:pt x="1697022" y="508202"/>
                      <a:pt x="1695037" y="502352"/>
                    </a:cubicBezTo>
                    <a:cubicBezTo>
                      <a:pt x="1692882" y="496458"/>
                      <a:pt x="1691031" y="490357"/>
                      <a:pt x="1688948" y="484208"/>
                    </a:cubicBezTo>
                    <a:cubicBezTo>
                      <a:pt x="1686866" y="478058"/>
                      <a:pt x="1684893" y="471835"/>
                      <a:pt x="1682519" y="465661"/>
                    </a:cubicBezTo>
                    <a:cubicBezTo>
                      <a:pt x="1680169" y="459405"/>
                      <a:pt x="1677490" y="453280"/>
                      <a:pt x="1674482" y="447310"/>
                    </a:cubicBezTo>
                    <a:cubicBezTo>
                      <a:pt x="1668223" y="434848"/>
                      <a:pt x="1659796" y="423595"/>
                      <a:pt x="1649603" y="414078"/>
                    </a:cubicBezTo>
                    <a:cubicBezTo>
                      <a:pt x="1646011" y="415442"/>
                      <a:pt x="1643149" y="419193"/>
                      <a:pt x="1638924" y="422103"/>
                    </a:cubicBezTo>
                    <a:cubicBezTo>
                      <a:pt x="1634698" y="425014"/>
                      <a:pt x="1629182" y="427047"/>
                      <a:pt x="1620914" y="424965"/>
                    </a:cubicBezTo>
                    <a:cubicBezTo>
                      <a:pt x="1626186" y="412315"/>
                      <a:pt x="1630522" y="399290"/>
                      <a:pt x="1633858" y="385997"/>
                    </a:cubicBezTo>
                    <a:cubicBezTo>
                      <a:pt x="1628537" y="382807"/>
                      <a:pt x="1618393" y="385778"/>
                      <a:pt x="1610624" y="386241"/>
                    </a:cubicBezTo>
                    <a:cubicBezTo>
                      <a:pt x="1602855" y="386704"/>
                      <a:pt x="1597643" y="384633"/>
                      <a:pt x="1600334" y="371847"/>
                    </a:cubicBezTo>
                    <a:cubicBezTo>
                      <a:pt x="1597777" y="376596"/>
                      <a:pt x="1593417" y="383805"/>
                      <a:pt x="1587170" y="379556"/>
                    </a:cubicBezTo>
                    <a:cubicBezTo>
                      <a:pt x="1584589" y="373701"/>
                      <a:pt x="1581569" y="368047"/>
                      <a:pt x="1578135" y="362641"/>
                    </a:cubicBezTo>
                    <a:cubicBezTo>
                      <a:pt x="1574737" y="357192"/>
                      <a:pt x="1571011" y="351958"/>
                      <a:pt x="1566968" y="346969"/>
                    </a:cubicBezTo>
                    <a:cubicBezTo>
                      <a:pt x="1564995" y="344424"/>
                      <a:pt x="1562876" y="341988"/>
                      <a:pt x="1560709" y="339577"/>
                    </a:cubicBezTo>
                    <a:cubicBezTo>
                      <a:pt x="1558541" y="337166"/>
                      <a:pt x="1556349" y="334792"/>
                      <a:pt x="1554109" y="332441"/>
                    </a:cubicBezTo>
                    <a:cubicBezTo>
                      <a:pt x="1551868" y="330091"/>
                      <a:pt x="1549518" y="327826"/>
                      <a:pt x="1547168" y="325561"/>
                    </a:cubicBezTo>
                    <a:lnTo>
                      <a:pt x="1540093" y="318815"/>
                    </a:lnTo>
                    <a:cubicBezTo>
                      <a:pt x="1520779" y="301207"/>
                      <a:pt x="1499907" y="285339"/>
                      <a:pt x="1479279" y="269862"/>
                    </a:cubicBezTo>
                    <a:cubicBezTo>
                      <a:pt x="1458651" y="254385"/>
                      <a:pt x="1438375" y="239187"/>
                      <a:pt x="1418477" y="223844"/>
                    </a:cubicBezTo>
                    <a:lnTo>
                      <a:pt x="1388887" y="200707"/>
                    </a:lnTo>
                    <a:cubicBezTo>
                      <a:pt x="1384016" y="196725"/>
                      <a:pt x="1379145" y="192913"/>
                      <a:pt x="1374274" y="189029"/>
                    </a:cubicBezTo>
                    <a:cubicBezTo>
                      <a:pt x="1369403" y="185144"/>
                      <a:pt x="1364532" y="181223"/>
                      <a:pt x="1359661" y="177229"/>
                    </a:cubicBezTo>
                    <a:cubicBezTo>
                      <a:pt x="1364532" y="182100"/>
                      <a:pt x="1364897" y="183464"/>
                      <a:pt x="1362998" y="182965"/>
                    </a:cubicBezTo>
                    <a:cubicBezTo>
                      <a:pt x="1361098" y="182465"/>
                      <a:pt x="1356909" y="180091"/>
                      <a:pt x="1352464" y="177521"/>
                    </a:cubicBezTo>
                    <a:cubicBezTo>
                      <a:pt x="1357725" y="181625"/>
                      <a:pt x="1349883" y="181053"/>
                      <a:pt x="1349676" y="183695"/>
                    </a:cubicBezTo>
                    <a:cubicBezTo>
                      <a:pt x="1344439" y="179238"/>
                      <a:pt x="1339081" y="174903"/>
                      <a:pt x="1333748" y="170495"/>
                    </a:cubicBezTo>
                    <a:lnTo>
                      <a:pt x="1325601" y="164102"/>
                    </a:lnTo>
                    <a:cubicBezTo>
                      <a:pt x="1322873" y="161971"/>
                      <a:pt x="1320133" y="159864"/>
                      <a:pt x="1317320" y="157867"/>
                    </a:cubicBezTo>
                    <a:cubicBezTo>
                      <a:pt x="1314885" y="158269"/>
                      <a:pt x="1311232" y="157124"/>
                      <a:pt x="1307104" y="155225"/>
                    </a:cubicBezTo>
                    <a:cubicBezTo>
                      <a:pt x="1306069" y="154750"/>
                      <a:pt x="1304997" y="154226"/>
                      <a:pt x="1303889" y="153678"/>
                    </a:cubicBezTo>
                    <a:lnTo>
                      <a:pt x="1300467" y="152022"/>
                    </a:lnTo>
                    <a:cubicBezTo>
                      <a:pt x="1298153" y="150865"/>
                      <a:pt x="1295779" y="149586"/>
                      <a:pt x="1293428" y="148369"/>
                    </a:cubicBezTo>
                    <a:cubicBezTo>
                      <a:pt x="1288740" y="145872"/>
                      <a:pt x="1284040" y="143620"/>
                      <a:pt x="1280216" y="141988"/>
                    </a:cubicBezTo>
                    <a:cubicBezTo>
                      <a:pt x="1276392" y="140356"/>
                      <a:pt x="1273336" y="139552"/>
                      <a:pt x="1271789" y="140246"/>
                    </a:cubicBezTo>
                    <a:lnTo>
                      <a:pt x="1283735" y="145385"/>
                    </a:lnTo>
                    <a:cubicBezTo>
                      <a:pt x="1274614" y="144168"/>
                      <a:pt x="1278414" y="150025"/>
                      <a:pt x="1283492" y="156929"/>
                    </a:cubicBezTo>
                    <a:lnTo>
                      <a:pt x="1284977" y="159012"/>
                    </a:lnTo>
                    <a:cubicBezTo>
                      <a:pt x="1273433" y="152704"/>
                      <a:pt x="1261658" y="146688"/>
                      <a:pt x="1249663" y="140965"/>
                    </a:cubicBezTo>
                    <a:cubicBezTo>
                      <a:pt x="1069365" y="55370"/>
                      <a:pt x="870753" y="54177"/>
                      <a:pt x="698456" y="121481"/>
                    </a:cubicBezTo>
                    <a:cubicBezTo>
                      <a:pt x="698802" y="120967"/>
                      <a:pt x="699034" y="120386"/>
                      <a:pt x="699138" y="119776"/>
                    </a:cubicBezTo>
                    <a:lnTo>
                      <a:pt x="693767" y="107903"/>
                    </a:lnTo>
                    <a:cubicBezTo>
                      <a:pt x="689262" y="109986"/>
                      <a:pt x="686400" y="114090"/>
                      <a:pt x="686157" y="117938"/>
                    </a:cubicBezTo>
                    <a:cubicBezTo>
                      <a:pt x="685914" y="120817"/>
                      <a:pt x="687453" y="123555"/>
                      <a:pt x="690041" y="124842"/>
                    </a:cubicBezTo>
                    <a:cubicBezTo>
                      <a:pt x="683182" y="127619"/>
                      <a:pt x="676366" y="130508"/>
                      <a:pt x="669595" y="133512"/>
                    </a:cubicBezTo>
                    <a:cubicBezTo>
                      <a:pt x="671361" y="121335"/>
                      <a:pt x="663507" y="99939"/>
                      <a:pt x="650915" y="76669"/>
                    </a:cubicBezTo>
                    <a:cubicBezTo>
                      <a:pt x="643815" y="63705"/>
                      <a:pt x="635947" y="51176"/>
                      <a:pt x="627352" y="39150"/>
                    </a:cubicBezTo>
                    <a:cubicBezTo>
                      <a:pt x="619092" y="27490"/>
                      <a:pt x="610095" y="16370"/>
                      <a:pt x="600416" y="5857"/>
                    </a:cubicBezTo>
                    <a:cubicBezTo>
                      <a:pt x="602413" y="10874"/>
                      <a:pt x="604434" y="15660"/>
                      <a:pt x="604422" y="21444"/>
                    </a:cubicBezTo>
                    <a:cubicBezTo>
                      <a:pt x="604410" y="27229"/>
                      <a:pt x="602413" y="34145"/>
                      <a:pt x="596690" y="43619"/>
                    </a:cubicBezTo>
                    <a:cubicBezTo>
                      <a:pt x="602973" y="49026"/>
                      <a:pt x="616283" y="53203"/>
                      <a:pt x="627133" y="59450"/>
                    </a:cubicBezTo>
                    <a:cubicBezTo>
                      <a:pt x="637983" y="65697"/>
                      <a:pt x="646105" y="73283"/>
                      <a:pt x="643731" y="85838"/>
                    </a:cubicBezTo>
                    <a:cubicBezTo>
                      <a:pt x="635523" y="95361"/>
                      <a:pt x="630336" y="95178"/>
                      <a:pt x="624905" y="91269"/>
                    </a:cubicBezTo>
                    <a:cubicBezTo>
                      <a:pt x="619474" y="87360"/>
                      <a:pt x="613848" y="79908"/>
                      <a:pt x="605336" y="75694"/>
                    </a:cubicBezTo>
                    <a:cubicBezTo>
                      <a:pt x="610463" y="81062"/>
                      <a:pt x="613707" y="87952"/>
                      <a:pt x="614578" y="95324"/>
                    </a:cubicBezTo>
                    <a:cubicBezTo>
                      <a:pt x="615492" y="102119"/>
                      <a:pt x="614895" y="109279"/>
                      <a:pt x="614578" y="117000"/>
                    </a:cubicBezTo>
                    <a:cubicBezTo>
                      <a:pt x="613991" y="125360"/>
                      <a:pt x="614465" y="133760"/>
                      <a:pt x="615991" y="142000"/>
                    </a:cubicBezTo>
                    <a:cubicBezTo>
                      <a:pt x="617051" y="147285"/>
                      <a:pt x="618684" y="152437"/>
                      <a:pt x="620862" y="157368"/>
                    </a:cubicBezTo>
                    <a:cubicBezTo>
                      <a:pt x="583078" y="177749"/>
                      <a:pt x="547266" y="201589"/>
                      <a:pt x="513884" y="228581"/>
                    </a:cubicBezTo>
                    <a:cubicBezTo>
                      <a:pt x="511526" y="224276"/>
                      <a:pt x="508137" y="220623"/>
                      <a:pt x="504020" y="217950"/>
                    </a:cubicBezTo>
                    <a:cubicBezTo>
                      <a:pt x="502096" y="222009"/>
                      <a:pt x="500212" y="226097"/>
                      <a:pt x="498370" y="230213"/>
                    </a:cubicBezTo>
                    <a:cubicBezTo>
                      <a:pt x="491849" y="226324"/>
                      <a:pt x="486514" y="220728"/>
                      <a:pt x="482941" y="214029"/>
                    </a:cubicBezTo>
                    <a:cubicBezTo>
                      <a:pt x="480340" y="208681"/>
                      <a:pt x="478617" y="202950"/>
                      <a:pt x="477839" y="197054"/>
                    </a:cubicBezTo>
                    <a:cubicBezTo>
                      <a:pt x="476024" y="186338"/>
                      <a:pt x="475610" y="177655"/>
                      <a:pt x="463835" y="176437"/>
                    </a:cubicBezTo>
                    <a:cubicBezTo>
                      <a:pt x="463701" y="172784"/>
                      <a:pt x="463482" y="168948"/>
                      <a:pt x="463287" y="165015"/>
                    </a:cubicBezTo>
                    <a:cubicBezTo>
                      <a:pt x="463092" y="161082"/>
                      <a:pt x="462982" y="157173"/>
                      <a:pt x="462958" y="153227"/>
                    </a:cubicBezTo>
                    <a:cubicBezTo>
                      <a:pt x="462958" y="145361"/>
                      <a:pt x="463275" y="137494"/>
                      <a:pt x="464882" y="130724"/>
                    </a:cubicBezTo>
                    <a:cubicBezTo>
                      <a:pt x="466490" y="123953"/>
                      <a:pt x="469193" y="118047"/>
                      <a:pt x="473674" y="114077"/>
                    </a:cubicBezTo>
                    <a:cubicBezTo>
                      <a:pt x="478155" y="110108"/>
                      <a:pt x="484427" y="108074"/>
                      <a:pt x="492756" y="108622"/>
                    </a:cubicBezTo>
                    <a:cubicBezTo>
                      <a:pt x="502425" y="119825"/>
                      <a:pt x="511993" y="131049"/>
                      <a:pt x="521458" y="142292"/>
                    </a:cubicBezTo>
                    <a:cubicBezTo>
                      <a:pt x="517192" y="137911"/>
                      <a:pt x="511460" y="135257"/>
                      <a:pt x="505360" y="134840"/>
                    </a:cubicBezTo>
                    <a:cubicBezTo>
                      <a:pt x="499149" y="134572"/>
                      <a:pt x="494108" y="137555"/>
                      <a:pt x="495301" y="145190"/>
                    </a:cubicBezTo>
                    <a:cubicBezTo>
                      <a:pt x="494473" y="139613"/>
                      <a:pt x="498540" y="138797"/>
                      <a:pt x="504495" y="139808"/>
                    </a:cubicBezTo>
                    <a:cubicBezTo>
                      <a:pt x="510450" y="140819"/>
                      <a:pt x="518280" y="143656"/>
                      <a:pt x="525367" y="145604"/>
                    </a:cubicBezTo>
                    <a:cubicBezTo>
                      <a:pt x="532454" y="147553"/>
                      <a:pt x="538689" y="148405"/>
                      <a:pt x="541806" y="145410"/>
                    </a:cubicBezTo>
                    <a:cubicBezTo>
                      <a:pt x="544924" y="142414"/>
                      <a:pt x="544973" y="135595"/>
                      <a:pt x="539675" y="121944"/>
                    </a:cubicBezTo>
                    <a:cubicBezTo>
                      <a:pt x="529020" y="116026"/>
                      <a:pt x="518000" y="109998"/>
                      <a:pt x="506797" y="104165"/>
                    </a:cubicBezTo>
                    <a:cubicBezTo>
                      <a:pt x="507722" y="97224"/>
                      <a:pt x="508233" y="88980"/>
                      <a:pt x="509013" y="80492"/>
                    </a:cubicBezTo>
                    <a:cubicBezTo>
                      <a:pt x="509792" y="72005"/>
                      <a:pt x="510791" y="63237"/>
                      <a:pt x="512837" y="55650"/>
                    </a:cubicBezTo>
                    <a:cubicBezTo>
                      <a:pt x="514882" y="48064"/>
                      <a:pt x="517768" y="41330"/>
                      <a:pt x="522140" y="36885"/>
                    </a:cubicBezTo>
                    <a:cubicBezTo>
                      <a:pt x="526646" y="32129"/>
                      <a:pt x="533204" y="29898"/>
                      <a:pt x="539675" y="30918"/>
                    </a:cubicBezTo>
                    <a:cubicBezTo>
                      <a:pt x="524113" y="14503"/>
                      <a:pt x="523187" y="16038"/>
                      <a:pt x="521190" y="17048"/>
                    </a:cubicBezTo>
                    <a:cubicBezTo>
                      <a:pt x="520192" y="17560"/>
                      <a:pt x="518913" y="17937"/>
                      <a:pt x="515235" y="15831"/>
                    </a:cubicBezTo>
                    <a:cubicBezTo>
                      <a:pt x="511558" y="13724"/>
                      <a:pt x="505494" y="9255"/>
                      <a:pt x="494704" y="0"/>
                    </a:cubicBezTo>
                    <a:cubicBezTo>
                      <a:pt x="506431" y="12068"/>
                      <a:pt x="508173" y="19301"/>
                      <a:pt x="505469" y="24245"/>
                    </a:cubicBezTo>
                    <a:cubicBezTo>
                      <a:pt x="502766" y="29189"/>
                      <a:pt x="495289" y="31661"/>
                      <a:pt x="488324" y="34523"/>
                    </a:cubicBezTo>
                    <a:cubicBezTo>
                      <a:pt x="481358" y="37384"/>
                      <a:pt x="474636" y="40149"/>
                      <a:pt x="473552" y="45251"/>
                    </a:cubicBezTo>
                    <a:cubicBezTo>
                      <a:pt x="472651" y="49416"/>
                      <a:pt x="475549" y="54993"/>
                      <a:pt x="484646" y="63237"/>
                    </a:cubicBezTo>
                    <a:cubicBezTo>
                      <a:pt x="475927" y="56259"/>
                      <a:pt x="469059" y="52022"/>
                      <a:pt x="463311" y="49440"/>
                    </a:cubicBezTo>
                    <a:cubicBezTo>
                      <a:pt x="457567" y="46833"/>
                      <a:pt x="451352" y="45420"/>
                      <a:pt x="445045" y="45288"/>
                    </a:cubicBezTo>
                    <a:cubicBezTo>
                      <a:pt x="439541" y="45032"/>
                      <a:pt x="434000" y="45093"/>
                      <a:pt x="426438" y="43230"/>
                    </a:cubicBezTo>
                    <a:cubicBezTo>
                      <a:pt x="418876" y="41366"/>
                      <a:pt x="409390" y="37665"/>
                      <a:pt x="395569" y="29834"/>
                    </a:cubicBezTo>
                    <a:cubicBezTo>
                      <a:pt x="400610" y="35923"/>
                      <a:pt x="407040" y="40794"/>
                      <a:pt x="409183" y="44715"/>
                    </a:cubicBezTo>
                    <a:cubicBezTo>
                      <a:pt x="411326" y="48636"/>
                      <a:pt x="409268" y="51547"/>
                      <a:pt x="397298" y="53909"/>
                    </a:cubicBezTo>
                    <a:cubicBezTo>
                      <a:pt x="399149" y="58234"/>
                      <a:pt x="400608" y="62718"/>
                      <a:pt x="401657" y="67304"/>
                    </a:cubicBezTo>
                    <a:cubicBezTo>
                      <a:pt x="400988" y="67288"/>
                      <a:pt x="400320" y="67224"/>
                      <a:pt x="399660" y="67109"/>
                    </a:cubicBezTo>
                    <a:cubicBezTo>
                      <a:pt x="400415" y="67377"/>
                      <a:pt x="401122" y="67755"/>
                      <a:pt x="401852" y="67974"/>
                    </a:cubicBezTo>
                    <a:cubicBezTo>
                      <a:pt x="402498" y="70312"/>
                      <a:pt x="402729" y="70738"/>
                      <a:pt x="402644" y="68266"/>
                    </a:cubicBezTo>
                    <a:cubicBezTo>
                      <a:pt x="411500" y="70995"/>
                      <a:pt x="419682" y="75559"/>
                      <a:pt x="426657" y="81661"/>
                    </a:cubicBezTo>
                    <a:cubicBezTo>
                      <a:pt x="429505" y="88804"/>
                      <a:pt x="430603" y="96524"/>
                      <a:pt x="429860" y="104177"/>
                    </a:cubicBezTo>
                    <a:cubicBezTo>
                      <a:pt x="429497" y="107366"/>
                      <a:pt x="428832" y="110514"/>
                      <a:pt x="427875" y="113578"/>
                    </a:cubicBezTo>
                    <a:cubicBezTo>
                      <a:pt x="427425" y="115076"/>
                      <a:pt x="426901" y="116513"/>
                      <a:pt x="426365" y="117950"/>
                    </a:cubicBezTo>
                    <a:cubicBezTo>
                      <a:pt x="425829" y="119387"/>
                      <a:pt x="425281" y="120824"/>
                      <a:pt x="424709" y="122212"/>
                    </a:cubicBezTo>
                    <a:cubicBezTo>
                      <a:pt x="422408" y="127813"/>
                      <a:pt x="419838" y="132989"/>
                      <a:pt x="418012" y="138042"/>
                    </a:cubicBezTo>
                    <a:cubicBezTo>
                      <a:pt x="416094" y="142933"/>
                      <a:pt x="415526" y="148249"/>
                      <a:pt x="416368" y="153435"/>
                    </a:cubicBezTo>
                    <a:cubicBezTo>
                      <a:pt x="409061" y="154007"/>
                      <a:pt x="406979" y="149781"/>
                      <a:pt x="404677" y="144228"/>
                    </a:cubicBezTo>
                    <a:cubicBezTo>
                      <a:pt x="402376" y="138676"/>
                      <a:pt x="399928" y="131795"/>
                      <a:pt x="391514" y="127180"/>
                    </a:cubicBezTo>
                    <a:cubicBezTo>
                      <a:pt x="393292" y="137604"/>
                      <a:pt x="395423" y="148186"/>
                      <a:pt x="397773" y="158707"/>
                    </a:cubicBezTo>
                    <a:cubicBezTo>
                      <a:pt x="384962" y="145690"/>
                      <a:pt x="368316" y="139455"/>
                      <a:pt x="355627" y="132441"/>
                    </a:cubicBezTo>
                    <a:cubicBezTo>
                      <a:pt x="349344" y="128946"/>
                      <a:pt x="344083" y="125220"/>
                      <a:pt x="341014" y="120203"/>
                    </a:cubicBezTo>
                    <a:cubicBezTo>
                      <a:pt x="337946" y="115185"/>
                      <a:pt x="337032" y="108914"/>
                      <a:pt x="339626" y="100390"/>
                    </a:cubicBezTo>
                    <a:cubicBezTo>
                      <a:pt x="331784" y="105456"/>
                      <a:pt x="324072" y="110701"/>
                      <a:pt x="316489" y="116123"/>
                    </a:cubicBezTo>
                    <a:cubicBezTo>
                      <a:pt x="310058" y="114998"/>
                      <a:pt x="303507" y="114728"/>
                      <a:pt x="297005" y="115319"/>
                    </a:cubicBezTo>
                    <a:cubicBezTo>
                      <a:pt x="291383" y="115776"/>
                      <a:pt x="285878" y="117179"/>
                      <a:pt x="280724" y="119472"/>
                    </a:cubicBezTo>
                    <a:cubicBezTo>
                      <a:pt x="271457" y="123904"/>
                      <a:pt x="265770" y="131503"/>
                      <a:pt x="266513" y="141756"/>
                    </a:cubicBezTo>
                    <a:cubicBezTo>
                      <a:pt x="258647" y="143644"/>
                      <a:pt x="260291" y="156515"/>
                      <a:pt x="262470" y="165320"/>
                    </a:cubicBezTo>
                    <a:cubicBezTo>
                      <a:pt x="264650" y="174124"/>
                      <a:pt x="267073" y="179080"/>
                      <a:pt x="259864" y="165247"/>
                    </a:cubicBezTo>
                    <a:cubicBezTo>
                      <a:pt x="257685" y="173040"/>
                      <a:pt x="255541" y="180760"/>
                      <a:pt x="253581" y="188530"/>
                    </a:cubicBezTo>
                    <a:cubicBezTo>
                      <a:pt x="251620" y="196299"/>
                      <a:pt x="249842" y="204104"/>
                      <a:pt x="248138" y="211861"/>
                    </a:cubicBezTo>
                    <a:lnTo>
                      <a:pt x="240320" y="206187"/>
                    </a:lnTo>
                    <a:cubicBezTo>
                      <a:pt x="232319" y="213493"/>
                      <a:pt x="227838" y="223783"/>
                      <a:pt x="224757" y="235096"/>
                    </a:cubicBezTo>
                    <a:cubicBezTo>
                      <a:pt x="221676" y="246408"/>
                      <a:pt x="219777" y="258561"/>
                      <a:pt x="216233" y="269643"/>
                    </a:cubicBezTo>
                    <a:cubicBezTo>
                      <a:pt x="214674" y="275160"/>
                      <a:pt x="212467" y="280475"/>
                      <a:pt x="209657" y="285473"/>
                    </a:cubicBezTo>
                    <a:cubicBezTo>
                      <a:pt x="206818" y="290521"/>
                      <a:pt x="203079" y="295007"/>
                      <a:pt x="198625" y="298710"/>
                    </a:cubicBezTo>
                    <a:cubicBezTo>
                      <a:pt x="189114" y="306358"/>
                      <a:pt x="175208" y="311582"/>
                      <a:pt x="152972" y="313116"/>
                    </a:cubicBezTo>
                    <a:cubicBezTo>
                      <a:pt x="153544" y="321811"/>
                      <a:pt x="154530" y="330724"/>
                      <a:pt x="152850" y="339443"/>
                    </a:cubicBezTo>
                    <a:cubicBezTo>
                      <a:pt x="152063" y="344038"/>
                      <a:pt x="150379" y="348431"/>
                      <a:pt x="147894" y="352376"/>
                    </a:cubicBezTo>
                    <a:cubicBezTo>
                      <a:pt x="146485" y="354616"/>
                      <a:pt x="144853" y="356710"/>
                      <a:pt x="143023" y="358623"/>
                    </a:cubicBezTo>
                    <a:cubicBezTo>
                      <a:pt x="140915" y="360867"/>
                      <a:pt x="138617" y="362925"/>
                      <a:pt x="136155" y="364772"/>
                    </a:cubicBezTo>
                    <a:cubicBezTo>
                      <a:pt x="125089" y="361022"/>
                      <a:pt x="113984" y="357323"/>
                      <a:pt x="102838" y="353679"/>
                    </a:cubicBezTo>
                    <a:cubicBezTo>
                      <a:pt x="103337" y="359244"/>
                      <a:pt x="99927" y="364188"/>
                      <a:pt x="95190" y="369059"/>
                    </a:cubicBezTo>
                    <a:cubicBezTo>
                      <a:pt x="92755" y="371494"/>
                      <a:pt x="90015" y="373844"/>
                      <a:pt x="87153" y="376207"/>
                    </a:cubicBezTo>
                    <a:cubicBezTo>
                      <a:pt x="84292" y="378569"/>
                      <a:pt x="81284" y="380907"/>
                      <a:pt x="78629" y="383330"/>
                    </a:cubicBezTo>
                    <a:cubicBezTo>
                      <a:pt x="68047" y="392999"/>
                      <a:pt x="60655" y="402948"/>
                      <a:pt x="75974" y="413616"/>
                    </a:cubicBezTo>
                    <a:cubicBezTo>
                      <a:pt x="64114" y="411582"/>
                      <a:pt x="54323" y="411363"/>
                      <a:pt x="46201" y="412617"/>
                    </a:cubicBezTo>
                    <a:cubicBezTo>
                      <a:pt x="39127" y="413514"/>
                      <a:pt x="32397" y="416197"/>
                      <a:pt x="26644" y="420411"/>
                    </a:cubicBezTo>
                    <a:cubicBezTo>
                      <a:pt x="21751" y="424189"/>
                      <a:pt x="17828" y="429076"/>
                      <a:pt x="15197" y="434670"/>
                    </a:cubicBezTo>
                    <a:cubicBezTo>
                      <a:pt x="12615" y="440552"/>
                      <a:pt x="10865" y="446766"/>
                      <a:pt x="9998" y="453131"/>
                    </a:cubicBezTo>
                    <a:cubicBezTo>
                      <a:pt x="9017" y="459838"/>
                      <a:pt x="8480" y="466604"/>
                      <a:pt x="8390" y="473382"/>
                    </a:cubicBezTo>
                    <a:cubicBezTo>
                      <a:pt x="8232" y="480165"/>
                      <a:pt x="8074" y="486862"/>
                      <a:pt x="7915" y="493292"/>
                    </a:cubicBezTo>
                    <a:cubicBezTo>
                      <a:pt x="7774" y="499231"/>
                      <a:pt x="7123" y="505147"/>
                      <a:pt x="5967" y="510973"/>
                    </a:cubicBezTo>
                    <a:cubicBezTo>
                      <a:pt x="5126" y="515999"/>
                      <a:pt x="3078" y="520746"/>
                      <a:pt x="0" y="524807"/>
                    </a:cubicBezTo>
                    <a:lnTo>
                      <a:pt x="43838" y="537398"/>
                    </a:lnTo>
                    <a:cubicBezTo>
                      <a:pt x="36033" y="559244"/>
                      <a:pt x="43838" y="584159"/>
                      <a:pt x="57879" y="614761"/>
                    </a:cubicBezTo>
                    <a:lnTo>
                      <a:pt x="97540" y="619961"/>
                    </a:lnTo>
                    <a:cubicBezTo>
                      <a:pt x="104689" y="627023"/>
                      <a:pt x="106199" y="633745"/>
                      <a:pt x="104202" y="640662"/>
                    </a:cubicBezTo>
                    <a:cubicBezTo>
                      <a:pt x="102204" y="647579"/>
                      <a:pt x="96895" y="654508"/>
                      <a:pt x="90806" y="661997"/>
                    </a:cubicBezTo>
                    <a:cubicBezTo>
                      <a:pt x="89272" y="663881"/>
                      <a:pt x="87713" y="665784"/>
                      <a:pt x="86130" y="667708"/>
                    </a:cubicBezTo>
                    <a:cubicBezTo>
                      <a:pt x="84584" y="669644"/>
                      <a:pt x="83013" y="671617"/>
                      <a:pt x="81466" y="673614"/>
                    </a:cubicBezTo>
                    <a:cubicBezTo>
                      <a:pt x="78344" y="677584"/>
                      <a:pt x="75442" y="681723"/>
                      <a:pt x="72772" y="686010"/>
                    </a:cubicBezTo>
                    <a:cubicBezTo>
                      <a:pt x="70223" y="690135"/>
                      <a:pt x="68179" y="694550"/>
                      <a:pt x="66683" y="699162"/>
                    </a:cubicBezTo>
                    <a:cubicBezTo>
                      <a:pt x="65195" y="703592"/>
                      <a:pt x="64611" y="708276"/>
                      <a:pt x="64966" y="712935"/>
                    </a:cubicBezTo>
                    <a:cubicBezTo>
                      <a:pt x="49915" y="709476"/>
                      <a:pt x="54274" y="700075"/>
                      <a:pt x="63675" y="694194"/>
                    </a:cubicBezTo>
                    <a:cubicBezTo>
                      <a:pt x="52363" y="698748"/>
                      <a:pt x="44752" y="703948"/>
                      <a:pt x="40185" y="709464"/>
                    </a:cubicBezTo>
                    <a:cubicBezTo>
                      <a:pt x="36043" y="714250"/>
                      <a:pt x="33987" y="720494"/>
                      <a:pt x="34474" y="726805"/>
                    </a:cubicBezTo>
                    <a:cubicBezTo>
                      <a:pt x="34912" y="732747"/>
                      <a:pt x="37494" y="738799"/>
                      <a:pt x="41074" y="744778"/>
                    </a:cubicBezTo>
                    <a:cubicBezTo>
                      <a:pt x="45034" y="751050"/>
                      <a:pt x="49515" y="756976"/>
                      <a:pt x="54469" y="762496"/>
                    </a:cubicBezTo>
                    <a:cubicBezTo>
                      <a:pt x="64309" y="774114"/>
                      <a:pt x="75317" y="785110"/>
                      <a:pt x="79944" y="795680"/>
                    </a:cubicBezTo>
                    <a:cubicBezTo>
                      <a:pt x="84815" y="806286"/>
                      <a:pt x="83110" y="816515"/>
                      <a:pt x="68668" y="827475"/>
                    </a:cubicBezTo>
                    <a:cubicBezTo>
                      <a:pt x="83695" y="836401"/>
                      <a:pt x="79969" y="843622"/>
                      <a:pt x="71457" y="851464"/>
                    </a:cubicBezTo>
                    <a:cubicBezTo>
                      <a:pt x="71058" y="850396"/>
                      <a:pt x="70199" y="849563"/>
                      <a:pt x="69119" y="849199"/>
                    </a:cubicBezTo>
                    <a:cubicBezTo>
                      <a:pt x="68858" y="850560"/>
                      <a:pt x="68904" y="851962"/>
                      <a:pt x="69253" y="853303"/>
                    </a:cubicBezTo>
                    <a:cubicBezTo>
                      <a:pt x="63359" y="858295"/>
                      <a:pt x="56552" y="863605"/>
                      <a:pt x="51413" y="869243"/>
                    </a:cubicBezTo>
                    <a:cubicBezTo>
                      <a:pt x="59827" y="864007"/>
                      <a:pt x="66683" y="859258"/>
                      <a:pt x="69679" y="855470"/>
                    </a:cubicBezTo>
                    <a:cubicBezTo>
                      <a:pt x="71055" y="860271"/>
                      <a:pt x="73242" y="864802"/>
                      <a:pt x="76145" y="868865"/>
                    </a:cubicBezTo>
                    <a:cubicBezTo>
                      <a:pt x="79950" y="874467"/>
                      <a:pt x="84501" y="879523"/>
                      <a:pt x="89674" y="883892"/>
                    </a:cubicBezTo>
                    <a:cubicBezTo>
                      <a:pt x="76612" y="887245"/>
                      <a:pt x="63578" y="890671"/>
                      <a:pt x="50572" y="894170"/>
                    </a:cubicBezTo>
                    <a:cubicBezTo>
                      <a:pt x="51291" y="895035"/>
                      <a:pt x="51364" y="895802"/>
                      <a:pt x="52253" y="896678"/>
                    </a:cubicBezTo>
                    <a:cubicBezTo>
                      <a:pt x="46030" y="903388"/>
                      <a:pt x="51230" y="904996"/>
                      <a:pt x="61544" y="903522"/>
                    </a:cubicBezTo>
                    <a:cubicBezTo>
                      <a:pt x="71858" y="902049"/>
                      <a:pt x="87312" y="897616"/>
                      <a:pt x="101790" y="892563"/>
                    </a:cubicBezTo>
                    <a:cubicBezTo>
                      <a:pt x="110108" y="897499"/>
                      <a:pt x="119185" y="901026"/>
                      <a:pt x="128654" y="902998"/>
                    </a:cubicBezTo>
                    <a:cubicBezTo>
                      <a:pt x="97577" y="912448"/>
                      <a:pt x="104603" y="918829"/>
                      <a:pt x="111264" y="925344"/>
                    </a:cubicBezTo>
                    <a:cubicBezTo>
                      <a:pt x="114577" y="928607"/>
                      <a:pt x="117755" y="931944"/>
                      <a:pt x="116135" y="936036"/>
                    </a:cubicBezTo>
                    <a:cubicBezTo>
                      <a:pt x="114516" y="940127"/>
                      <a:pt x="108147" y="944998"/>
                      <a:pt x="92304" y="951525"/>
                    </a:cubicBezTo>
                    <a:cubicBezTo>
                      <a:pt x="100950" y="951635"/>
                      <a:pt x="107696" y="954728"/>
                      <a:pt x="114090" y="959075"/>
                    </a:cubicBezTo>
                    <a:cubicBezTo>
                      <a:pt x="120483" y="963422"/>
                      <a:pt x="126632" y="969000"/>
                      <a:pt x="133756" y="974163"/>
                    </a:cubicBezTo>
                    <a:cubicBezTo>
                      <a:pt x="141577" y="979952"/>
                      <a:pt x="150473" y="984125"/>
                      <a:pt x="159925" y="986438"/>
                    </a:cubicBezTo>
                    <a:cubicBezTo>
                      <a:pt x="168689" y="988341"/>
                      <a:pt x="177704" y="988806"/>
                      <a:pt x="186618" y="987814"/>
                    </a:cubicBezTo>
                    <a:cubicBezTo>
                      <a:pt x="184730" y="994182"/>
                      <a:pt x="182831" y="1000661"/>
                      <a:pt x="184280" y="1005982"/>
                    </a:cubicBezTo>
                    <a:cubicBezTo>
                      <a:pt x="185729" y="1011304"/>
                      <a:pt x="190283" y="1015724"/>
                      <a:pt x="201121" y="1017526"/>
                    </a:cubicBezTo>
                    <a:cubicBezTo>
                      <a:pt x="186280" y="1024135"/>
                      <a:pt x="171497" y="1030828"/>
                      <a:pt x="156771" y="1037607"/>
                    </a:cubicBezTo>
                    <a:cubicBezTo>
                      <a:pt x="168729" y="1038204"/>
                      <a:pt x="180590" y="1038642"/>
                      <a:pt x="192353" y="1038922"/>
                    </a:cubicBezTo>
                    <a:cubicBezTo>
                      <a:pt x="204177" y="1039190"/>
                      <a:pt x="215929" y="1039299"/>
                      <a:pt x="227546" y="1039275"/>
                    </a:cubicBezTo>
                    <a:cubicBezTo>
                      <a:pt x="216586" y="1051258"/>
                      <a:pt x="208062" y="1060391"/>
                      <a:pt x="197102" y="1066455"/>
                    </a:cubicBezTo>
                    <a:cubicBezTo>
                      <a:pt x="186143" y="1072519"/>
                      <a:pt x="172748" y="1075527"/>
                      <a:pt x="152144" y="1074772"/>
                    </a:cubicBezTo>
                    <a:cubicBezTo>
                      <a:pt x="169509" y="1078584"/>
                      <a:pt x="180030" y="1081470"/>
                      <a:pt x="187300" y="1084051"/>
                    </a:cubicBezTo>
                    <a:cubicBezTo>
                      <a:pt x="192566" y="1085866"/>
                      <a:pt x="197658" y="1088143"/>
                      <a:pt x="202509" y="1090883"/>
                    </a:cubicBezTo>
                    <a:cubicBezTo>
                      <a:pt x="207088" y="1093440"/>
                      <a:pt x="212008" y="1095340"/>
                      <a:pt x="217122" y="1096509"/>
                    </a:cubicBezTo>
                    <a:cubicBezTo>
                      <a:pt x="224014" y="1098153"/>
                      <a:pt x="233878" y="1099663"/>
                      <a:pt x="249782" y="1100515"/>
                    </a:cubicBezTo>
                    <a:lnTo>
                      <a:pt x="221615" y="1112120"/>
                    </a:lnTo>
                    <a:cubicBezTo>
                      <a:pt x="224818" y="1116833"/>
                      <a:pt x="237604" y="1118732"/>
                      <a:pt x="247090" y="1121314"/>
                    </a:cubicBezTo>
                    <a:cubicBezTo>
                      <a:pt x="256577" y="1123895"/>
                      <a:pt x="262921" y="1127232"/>
                      <a:pt x="253569" y="1135854"/>
                    </a:cubicBezTo>
                    <a:cubicBezTo>
                      <a:pt x="234511" y="1159648"/>
                      <a:pt x="249343" y="1188058"/>
                      <a:pt x="269996" y="1217929"/>
                    </a:cubicBezTo>
                    <a:lnTo>
                      <a:pt x="278009" y="1229229"/>
                    </a:lnTo>
                    <a:lnTo>
                      <a:pt x="286216" y="1240749"/>
                    </a:lnTo>
                    <a:cubicBezTo>
                      <a:pt x="288980" y="1244609"/>
                      <a:pt x="291599" y="1248604"/>
                      <a:pt x="294278" y="1252549"/>
                    </a:cubicBezTo>
                    <a:cubicBezTo>
                      <a:pt x="296957" y="1256495"/>
                      <a:pt x="299575" y="1260501"/>
                      <a:pt x="302022" y="1264605"/>
                    </a:cubicBezTo>
                    <a:cubicBezTo>
                      <a:pt x="311971" y="1280898"/>
                      <a:pt x="319947" y="1298214"/>
                      <a:pt x="323260" y="1317442"/>
                    </a:cubicBezTo>
                    <a:cubicBezTo>
                      <a:pt x="335875" y="1302184"/>
                      <a:pt x="342013" y="1297374"/>
                      <a:pt x="344619" y="1298068"/>
                    </a:cubicBezTo>
                    <a:cubicBezTo>
                      <a:pt x="347225" y="1298762"/>
                      <a:pt x="346482" y="1305009"/>
                      <a:pt x="345897" y="1311889"/>
                    </a:cubicBezTo>
                    <a:cubicBezTo>
                      <a:pt x="345313" y="1318769"/>
                      <a:pt x="344789" y="1326356"/>
                      <a:pt x="347346" y="1329778"/>
                    </a:cubicBezTo>
                    <a:cubicBezTo>
                      <a:pt x="349904" y="1333200"/>
                      <a:pt x="355493" y="1332347"/>
                      <a:pt x="366830" y="1322471"/>
                    </a:cubicBezTo>
                    <a:cubicBezTo>
                      <a:pt x="361618" y="1329973"/>
                      <a:pt x="358964" y="1336975"/>
                      <a:pt x="355189" y="1342625"/>
                    </a:cubicBezTo>
                    <a:cubicBezTo>
                      <a:pt x="351414" y="1348275"/>
                      <a:pt x="346482" y="1352574"/>
                      <a:pt x="336423" y="1354571"/>
                    </a:cubicBezTo>
                    <a:cubicBezTo>
                      <a:pt x="340804" y="1355533"/>
                      <a:pt x="345007" y="1357177"/>
                      <a:pt x="348881" y="1359442"/>
                    </a:cubicBezTo>
                    <a:cubicBezTo>
                      <a:pt x="352024" y="1361293"/>
                      <a:pt x="354893" y="1363570"/>
                      <a:pt x="357405" y="1366212"/>
                    </a:cubicBezTo>
                    <a:cubicBezTo>
                      <a:pt x="359648" y="1368611"/>
                      <a:pt x="361708" y="1371169"/>
                      <a:pt x="363567" y="1373872"/>
                    </a:cubicBezTo>
                    <a:cubicBezTo>
                      <a:pt x="365418" y="1376441"/>
                      <a:pt x="367220" y="1378901"/>
                      <a:pt x="369022" y="1381178"/>
                    </a:cubicBezTo>
                    <a:cubicBezTo>
                      <a:pt x="372748" y="1385684"/>
                      <a:pt x="376840" y="1389386"/>
                      <a:pt x="383355" y="1390397"/>
                    </a:cubicBezTo>
                    <a:cubicBezTo>
                      <a:pt x="389870" y="1391407"/>
                      <a:pt x="398625" y="1389934"/>
                      <a:pt x="411168" y="1384381"/>
                    </a:cubicBezTo>
                    <a:cubicBezTo>
                      <a:pt x="407162" y="1391858"/>
                      <a:pt x="401536" y="1395584"/>
                      <a:pt x="396397" y="1398555"/>
                    </a:cubicBezTo>
                    <a:cubicBezTo>
                      <a:pt x="391258" y="1401527"/>
                      <a:pt x="386570" y="1403840"/>
                      <a:pt x="384719" y="1408614"/>
                    </a:cubicBezTo>
                    <a:cubicBezTo>
                      <a:pt x="389590" y="1407396"/>
                      <a:pt x="403825" y="1403402"/>
                      <a:pt x="400354" y="1412949"/>
                    </a:cubicBezTo>
                    <a:cubicBezTo>
                      <a:pt x="396884" y="1422496"/>
                      <a:pt x="386764" y="1421023"/>
                      <a:pt x="376937" y="1423665"/>
                    </a:cubicBezTo>
                    <a:cubicBezTo>
                      <a:pt x="384821" y="1427623"/>
                      <a:pt x="393829" y="1428731"/>
                      <a:pt x="402437" y="1426807"/>
                    </a:cubicBezTo>
                    <a:cubicBezTo>
                      <a:pt x="411022" y="1424956"/>
                      <a:pt x="419485" y="1420609"/>
                      <a:pt x="427875" y="1414629"/>
                    </a:cubicBezTo>
                    <a:cubicBezTo>
                      <a:pt x="444595" y="1402744"/>
                      <a:pt x="460900" y="1384442"/>
                      <a:pt x="476585" y="1366639"/>
                    </a:cubicBezTo>
                    <a:cubicBezTo>
                      <a:pt x="476414" y="1379827"/>
                      <a:pt x="478947" y="1386804"/>
                      <a:pt x="484792" y="1388278"/>
                    </a:cubicBezTo>
                    <a:cubicBezTo>
                      <a:pt x="490637" y="1389751"/>
                      <a:pt x="500002" y="1385562"/>
                      <a:pt x="513470" y="1376600"/>
                    </a:cubicBezTo>
                    <a:cubicBezTo>
                      <a:pt x="511485" y="1384077"/>
                      <a:pt x="510450" y="1391992"/>
                      <a:pt x="507381" y="1397423"/>
                    </a:cubicBezTo>
                    <a:cubicBezTo>
                      <a:pt x="504312" y="1402854"/>
                      <a:pt x="498967" y="1405850"/>
                      <a:pt x="488531" y="1402915"/>
                    </a:cubicBezTo>
                    <a:cubicBezTo>
                      <a:pt x="489614" y="1403853"/>
                      <a:pt x="491185" y="1405350"/>
                      <a:pt x="493158" y="1407238"/>
                    </a:cubicBezTo>
                    <a:cubicBezTo>
                      <a:pt x="495131" y="1409125"/>
                      <a:pt x="497566" y="1411256"/>
                      <a:pt x="500294" y="1413582"/>
                    </a:cubicBezTo>
                    <a:cubicBezTo>
                      <a:pt x="503022" y="1415908"/>
                      <a:pt x="506054" y="1418331"/>
                      <a:pt x="509293" y="1420706"/>
                    </a:cubicBezTo>
                    <a:cubicBezTo>
                      <a:pt x="512619" y="1423056"/>
                      <a:pt x="516083" y="1425199"/>
                      <a:pt x="519668" y="1427123"/>
                    </a:cubicBezTo>
                    <a:cubicBezTo>
                      <a:pt x="526804" y="1431020"/>
                      <a:pt x="534463" y="1433480"/>
                      <a:pt x="541307" y="1433395"/>
                    </a:cubicBezTo>
                    <a:cubicBezTo>
                      <a:pt x="548151" y="1433310"/>
                      <a:pt x="554276" y="1430497"/>
                      <a:pt x="558757" y="1423543"/>
                    </a:cubicBezTo>
                    <a:cubicBezTo>
                      <a:pt x="558197" y="1427866"/>
                      <a:pt x="561485" y="1429997"/>
                      <a:pt x="565443" y="1430850"/>
                    </a:cubicBezTo>
                    <a:cubicBezTo>
                      <a:pt x="569057" y="1431593"/>
                      <a:pt x="572807" y="1431337"/>
                      <a:pt x="576280" y="1430083"/>
                    </a:cubicBezTo>
                    <a:cubicBezTo>
                      <a:pt x="581772" y="1432956"/>
                      <a:pt x="585937" y="1435307"/>
                      <a:pt x="589481" y="1437389"/>
                    </a:cubicBezTo>
                    <a:cubicBezTo>
                      <a:pt x="593024" y="1439471"/>
                      <a:pt x="595983" y="1440969"/>
                      <a:pt x="598979" y="1442467"/>
                    </a:cubicBezTo>
                    <a:cubicBezTo>
                      <a:pt x="602178" y="1444062"/>
                      <a:pt x="605472" y="1445463"/>
                      <a:pt x="608843" y="1446644"/>
                    </a:cubicBezTo>
                    <a:cubicBezTo>
                      <a:pt x="612691" y="1447922"/>
                      <a:pt x="617282" y="1449213"/>
                      <a:pt x="623297" y="1450687"/>
                    </a:cubicBezTo>
                    <a:cubicBezTo>
                      <a:pt x="621885" y="1448458"/>
                      <a:pt x="620493" y="1446218"/>
                      <a:pt x="619120" y="1443989"/>
                    </a:cubicBezTo>
                    <a:cubicBezTo>
                      <a:pt x="631517" y="1429510"/>
                      <a:pt x="636668" y="1429778"/>
                      <a:pt x="641612" y="1433614"/>
                    </a:cubicBezTo>
                    <a:cubicBezTo>
                      <a:pt x="646556" y="1437450"/>
                      <a:pt x="651062" y="1445316"/>
                      <a:pt x="660974" y="1446449"/>
                    </a:cubicBezTo>
                    <a:lnTo>
                      <a:pt x="659099" y="1449445"/>
                    </a:lnTo>
                    <a:cubicBezTo>
                      <a:pt x="667111" y="1458578"/>
                      <a:pt x="672896" y="1462401"/>
                      <a:pt x="677085" y="1464143"/>
                    </a:cubicBezTo>
                    <a:cubicBezTo>
                      <a:pt x="680136" y="1465421"/>
                      <a:pt x="683520" y="1465677"/>
                      <a:pt x="686729" y="1464873"/>
                    </a:cubicBezTo>
                    <a:cubicBezTo>
                      <a:pt x="689871" y="1464118"/>
                      <a:pt x="693179" y="1464557"/>
                      <a:pt x="696020" y="1466091"/>
                    </a:cubicBezTo>
                    <a:cubicBezTo>
                      <a:pt x="698631" y="1467479"/>
                      <a:pt x="701081" y="1469147"/>
                      <a:pt x="703327" y="1471072"/>
                    </a:cubicBezTo>
                    <a:cubicBezTo>
                      <a:pt x="706286" y="1473409"/>
                      <a:pt x="709805" y="1476563"/>
                      <a:pt x="714189" y="1480813"/>
                    </a:cubicBezTo>
                    <a:lnTo>
                      <a:pt x="717842" y="1462474"/>
                    </a:lnTo>
                    <a:cubicBezTo>
                      <a:pt x="722055" y="1453146"/>
                      <a:pt x="725855" y="1450626"/>
                      <a:pt x="729727" y="1451807"/>
                    </a:cubicBezTo>
                    <a:cubicBezTo>
                      <a:pt x="733600" y="1452988"/>
                      <a:pt x="737594" y="1457810"/>
                      <a:pt x="742148" y="1463461"/>
                    </a:cubicBezTo>
                    <a:cubicBezTo>
                      <a:pt x="746702" y="1469111"/>
                      <a:pt x="751890" y="1475224"/>
                      <a:pt x="757759" y="1479486"/>
                    </a:cubicBezTo>
                    <a:cubicBezTo>
                      <a:pt x="763629" y="1483748"/>
                      <a:pt x="770229" y="1485721"/>
                      <a:pt x="777243" y="1483456"/>
                    </a:cubicBezTo>
                    <a:cubicBezTo>
                      <a:pt x="775039" y="1479803"/>
                      <a:pt x="772884" y="1476149"/>
                      <a:pt x="770789" y="1472496"/>
                    </a:cubicBezTo>
                    <a:cubicBezTo>
                      <a:pt x="774881" y="1470061"/>
                      <a:pt x="778376" y="1472496"/>
                      <a:pt x="781749" y="1477148"/>
                    </a:cubicBezTo>
                    <a:cubicBezTo>
                      <a:pt x="785122" y="1481800"/>
                      <a:pt x="788337" y="1488960"/>
                      <a:pt x="791625" y="1496461"/>
                    </a:cubicBezTo>
                    <a:cubicBezTo>
                      <a:pt x="798200" y="1511293"/>
                      <a:pt x="805288" y="1527270"/>
                      <a:pt x="812204" y="1529657"/>
                    </a:cubicBezTo>
                    <a:cubicBezTo>
                      <a:pt x="814847" y="1532689"/>
                      <a:pt x="806359" y="1533992"/>
                      <a:pt x="801464" y="1535867"/>
                    </a:cubicBezTo>
                    <a:cubicBezTo>
                      <a:pt x="810122" y="1541286"/>
                      <a:pt x="815115" y="1542577"/>
                      <a:pt x="818001" y="1541676"/>
                    </a:cubicBezTo>
                    <a:cubicBezTo>
                      <a:pt x="820887" y="1540775"/>
                      <a:pt x="821763" y="1537560"/>
                      <a:pt x="822433" y="1533614"/>
                    </a:cubicBezTo>
                    <a:cubicBezTo>
                      <a:pt x="823103" y="1529669"/>
                      <a:pt x="823651" y="1524956"/>
                      <a:pt x="825745" y="1521072"/>
                    </a:cubicBezTo>
                    <a:cubicBezTo>
                      <a:pt x="827840" y="1517187"/>
                      <a:pt x="831578" y="1514045"/>
                      <a:pt x="838593" y="1513363"/>
                    </a:cubicBezTo>
                    <a:cubicBezTo>
                      <a:pt x="840334" y="1518746"/>
                      <a:pt x="837716" y="1525273"/>
                      <a:pt x="836900" y="1530862"/>
                    </a:cubicBezTo>
                    <a:cubicBezTo>
                      <a:pt x="836510" y="1533651"/>
                      <a:pt x="836583" y="1536196"/>
                      <a:pt x="837935" y="1538169"/>
                    </a:cubicBezTo>
                    <a:cubicBezTo>
                      <a:pt x="839287" y="1540141"/>
                      <a:pt x="841941" y="1541639"/>
                      <a:pt x="846690" y="1542126"/>
                    </a:cubicBezTo>
                    <a:cubicBezTo>
                      <a:pt x="848797" y="1544221"/>
                      <a:pt x="853656" y="1543173"/>
                      <a:pt x="860000" y="1540823"/>
                    </a:cubicBezTo>
                    <a:cubicBezTo>
                      <a:pt x="866345" y="1538473"/>
                      <a:pt x="874150" y="1534735"/>
                      <a:pt x="882273" y="1531410"/>
                    </a:cubicBezTo>
                    <a:cubicBezTo>
                      <a:pt x="898627" y="1524469"/>
                      <a:pt x="915980" y="1519683"/>
                      <a:pt x="928364" y="1527915"/>
                    </a:cubicBezTo>
                    <a:cubicBezTo>
                      <a:pt x="925673" y="1524396"/>
                      <a:pt x="923042" y="1520913"/>
                      <a:pt x="922701" y="1517528"/>
                    </a:cubicBezTo>
                    <a:cubicBezTo>
                      <a:pt x="922360" y="1514143"/>
                      <a:pt x="924285" y="1510867"/>
                      <a:pt x="930605" y="1508091"/>
                    </a:cubicBezTo>
                    <a:cubicBezTo>
                      <a:pt x="933179" y="1507774"/>
                      <a:pt x="935786" y="1507859"/>
                      <a:pt x="938337" y="1508322"/>
                    </a:cubicBezTo>
                    <a:cubicBezTo>
                      <a:pt x="941266" y="1508797"/>
                      <a:pt x="944159" y="1509479"/>
                      <a:pt x="946995" y="1510355"/>
                    </a:cubicBezTo>
                    <a:cubicBezTo>
                      <a:pt x="953011" y="1512182"/>
                      <a:pt x="959465" y="1514471"/>
                      <a:pt x="965907" y="1516128"/>
                    </a:cubicBezTo>
                    <a:cubicBezTo>
                      <a:pt x="969047" y="1516992"/>
                      <a:pt x="972252" y="1517601"/>
                      <a:pt x="975490" y="1517954"/>
                    </a:cubicBezTo>
                    <a:cubicBezTo>
                      <a:pt x="978522" y="1518271"/>
                      <a:pt x="981583" y="1518210"/>
                      <a:pt x="984599" y="1517772"/>
                    </a:cubicBezTo>
                    <a:cubicBezTo>
                      <a:pt x="987486" y="1517333"/>
                      <a:pt x="990265" y="1516359"/>
                      <a:pt x="992794" y="1514898"/>
                    </a:cubicBezTo>
                    <a:cubicBezTo>
                      <a:pt x="995498" y="1513229"/>
                      <a:pt x="997814" y="1511001"/>
                      <a:pt x="999589" y="1508371"/>
                    </a:cubicBezTo>
                    <a:cubicBezTo>
                      <a:pt x="1002134" y="1509978"/>
                      <a:pt x="1003181" y="1511646"/>
                      <a:pt x="1003401" y="1513242"/>
                    </a:cubicBezTo>
                    <a:cubicBezTo>
                      <a:pt x="1005191" y="1512377"/>
                      <a:pt x="1007261" y="1511525"/>
                      <a:pt x="1009489" y="1510648"/>
                    </a:cubicBezTo>
                    <a:cubicBezTo>
                      <a:pt x="1011718" y="1509771"/>
                      <a:pt x="1014214" y="1508785"/>
                      <a:pt x="1016796" y="1507835"/>
                    </a:cubicBezTo>
                    <a:cubicBezTo>
                      <a:pt x="1019377" y="1506885"/>
                      <a:pt x="1022044" y="1505911"/>
                      <a:pt x="1024760" y="1504949"/>
                    </a:cubicBezTo>
                    <a:cubicBezTo>
                      <a:pt x="1027475" y="1503987"/>
                      <a:pt x="1030191" y="1502879"/>
                      <a:pt x="1032870" y="1501795"/>
                    </a:cubicBezTo>
                    <a:cubicBezTo>
                      <a:pt x="1043574" y="1497484"/>
                      <a:pt x="1053243" y="1492053"/>
                      <a:pt x="1056689" y="1485964"/>
                    </a:cubicBezTo>
                    <a:cubicBezTo>
                      <a:pt x="1061487" y="1495889"/>
                      <a:pt x="1069365" y="1498446"/>
                      <a:pt x="1078498" y="1497581"/>
                    </a:cubicBezTo>
                    <a:cubicBezTo>
                      <a:pt x="1087595" y="1496461"/>
                      <a:pt x="1097897" y="1492053"/>
                      <a:pt x="1107493" y="1487158"/>
                    </a:cubicBezTo>
                    <a:cubicBezTo>
                      <a:pt x="1109928" y="1485940"/>
                      <a:pt x="1112266" y="1484795"/>
                      <a:pt x="1114568" y="1483590"/>
                    </a:cubicBezTo>
                    <a:cubicBezTo>
                      <a:pt x="1116869" y="1482384"/>
                      <a:pt x="1119110" y="1481227"/>
                      <a:pt x="1121290" y="1480241"/>
                    </a:cubicBezTo>
                    <a:cubicBezTo>
                      <a:pt x="1125124" y="1478390"/>
                      <a:pt x="1129139" y="1476953"/>
                      <a:pt x="1133272" y="1475930"/>
                    </a:cubicBezTo>
                    <a:cubicBezTo>
                      <a:pt x="1140432" y="1474432"/>
                      <a:pt x="1145912" y="1476588"/>
                      <a:pt x="1148445" y="1486037"/>
                    </a:cubicBezTo>
                    <a:cubicBezTo>
                      <a:pt x="1155630" y="1483772"/>
                      <a:pt x="1162887" y="1481787"/>
                      <a:pt x="1170060" y="1479486"/>
                    </a:cubicBezTo>
                    <a:cubicBezTo>
                      <a:pt x="1177232" y="1477184"/>
                      <a:pt x="1184380" y="1474834"/>
                      <a:pt x="1191504" y="1472435"/>
                    </a:cubicBezTo>
                    <a:lnTo>
                      <a:pt x="1191699" y="1476685"/>
                    </a:lnTo>
                    <a:cubicBezTo>
                      <a:pt x="1195018" y="1476101"/>
                      <a:pt x="1198306" y="1475334"/>
                      <a:pt x="1201550" y="1474420"/>
                    </a:cubicBezTo>
                    <a:cubicBezTo>
                      <a:pt x="1204276" y="1473617"/>
                      <a:pt x="1206945" y="1472618"/>
                      <a:pt x="1209527" y="1471437"/>
                    </a:cubicBezTo>
                    <a:cubicBezTo>
                      <a:pt x="1211731" y="1470438"/>
                      <a:pt x="1213862" y="1469281"/>
                      <a:pt x="1215895" y="1467954"/>
                    </a:cubicBezTo>
                    <a:cubicBezTo>
                      <a:pt x="1217685" y="1466834"/>
                      <a:pt x="1219366" y="1465543"/>
                      <a:pt x="1220912" y="1464094"/>
                    </a:cubicBezTo>
                    <a:cubicBezTo>
                      <a:pt x="1226782" y="1458614"/>
                      <a:pt x="1229729" y="1452355"/>
                      <a:pt x="1232456" y="1445828"/>
                    </a:cubicBezTo>
                    <a:cubicBezTo>
                      <a:pt x="1239763" y="1446303"/>
                      <a:pt x="1236840" y="1451685"/>
                      <a:pt x="1237169" y="1453950"/>
                    </a:cubicBezTo>
                    <a:lnTo>
                      <a:pt x="1251782" y="1451929"/>
                    </a:lnTo>
                    <a:cubicBezTo>
                      <a:pt x="1256080" y="1451198"/>
                      <a:pt x="1259904" y="1450455"/>
                      <a:pt x="1263338" y="1449627"/>
                    </a:cubicBezTo>
                    <a:cubicBezTo>
                      <a:pt x="1269244" y="1448361"/>
                      <a:pt x="1274907" y="1446132"/>
                      <a:pt x="1280094" y="1443039"/>
                    </a:cubicBezTo>
                    <a:cubicBezTo>
                      <a:pt x="1285026" y="1439873"/>
                      <a:pt x="1289300" y="1435806"/>
                      <a:pt x="1292710" y="1431045"/>
                    </a:cubicBezTo>
                    <a:cubicBezTo>
                      <a:pt x="1294731" y="1428378"/>
                      <a:pt x="1296826" y="1425406"/>
                      <a:pt x="1298993" y="1421899"/>
                    </a:cubicBezTo>
                    <a:cubicBezTo>
                      <a:pt x="1301161" y="1418392"/>
                      <a:pt x="1303463" y="1414435"/>
                      <a:pt x="1305947" y="1409917"/>
                    </a:cubicBezTo>
                    <a:lnTo>
                      <a:pt x="1317174" y="1422606"/>
                    </a:lnTo>
                    <a:cubicBezTo>
                      <a:pt x="1319269" y="1416444"/>
                      <a:pt x="1336402" y="1415908"/>
                      <a:pt x="1357359" y="1412304"/>
                    </a:cubicBezTo>
                    <a:cubicBezTo>
                      <a:pt x="1362596" y="1411390"/>
                      <a:pt x="1368088" y="1410331"/>
                      <a:pt x="1373592" y="1408943"/>
                    </a:cubicBezTo>
                    <a:cubicBezTo>
                      <a:pt x="1379096" y="1407457"/>
                      <a:pt x="1384515" y="1405643"/>
                      <a:pt x="1389800" y="1403487"/>
                    </a:cubicBezTo>
                    <a:cubicBezTo>
                      <a:pt x="1395024" y="1401295"/>
                      <a:pt x="1399956" y="1398482"/>
                      <a:pt x="1404498" y="1395085"/>
                    </a:cubicBezTo>
                    <a:cubicBezTo>
                      <a:pt x="1409003" y="1391675"/>
                      <a:pt x="1412839" y="1387450"/>
                      <a:pt x="1415786" y="1382627"/>
                    </a:cubicBezTo>
                    <a:cubicBezTo>
                      <a:pt x="1416773" y="1384637"/>
                      <a:pt x="1418331" y="1388168"/>
                      <a:pt x="1416919" y="1392028"/>
                    </a:cubicBezTo>
                    <a:cubicBezTo>
                      <a:pt x="1418770" y="1389459"/>
                      <a:pt x="1420925" y="1387096"/>
                      <a:pt x="1423312" y="1385014"/>
                    </a:cubicBezTo>
                    <a:cubicBezTo>
                      <a:pt x="1425723" y="1382859"/>
                      <a:pt x="1428317" y="1380923"/>
                      <a:pt x="1431069" y="1379230"/>
                    </a:cubicBezTo>
                    <a:cubicBezTo>
                      <a:pt x="1433967" y="1377476"/>
                      <a:pt x="1436999" y="1375954"/>
                      <a:pt x="1440141" y="1374688"/>
                    </a:cubicBezTo>
                    <a:cubicBezTo>
                      <a:pt x="1443417" y="1373275"/>
                      <a:pt x="1446765" y="1372033"/>
                      <a:pt x="1450163" y="1370961"/>
                    </a:cubicBezTo>
                    <a:cubicBezTo>
                      <a:pt x="1453646" y="1369841"/>
                      <a:pt x="1457274" y="1368879"/>
                      <a:pt x="1460952" y="1367942"/>
                    </a:cubicBezTo>
                    <a:cubicBezTo>
                      <a:pt x="1464630" y="1367004"/>
                      <a:pt x="1468344" y="1366091"/>
                      <a:pt x="1472119" y="1365238"/>
                    </a:cubicBezTo>
                    <a:cubicBezTo>
                      <a:pt x="1479693" y="1363594"/>
                      <a:pt x="1487231" y="1361914"/>
                      <a:pt x="1494391" y="1360063"/>
                    </a:cubicBezTo>
                    <a:cubicBezTo>
                      <a:pt x="1501125" y="1358504"/>
                      <a:pt x="1507689" y="1356276"/>
                      <a:pt x="1513984" y="1353438"/>
                    </a:cubicBezTo>
                    <a:cubicBezTo>
                      <a:pt x="1516688" y="1352196"/>
                      <a:pt x="1519245" y="1350686"/>
                      <a:pt x="1521644" y="1348933"/>
                    </a:cubicBezTo>
                    <a:cubicBezTo>
                      <a:pt x="1523775" y="1347325"/>
                      <a:pt x="1525626" y="1345389"/>
                      <a:pt x="1527148" y="1343197"/>
                    </a:cubicBezTo>
                    <a:cubicBezTo>
                      <a:pt x="1530010" y="1338923"/>
                      <a:pt x="1531203" y="1333784"/>
                      <a:pt x="1529925" y="1327281"/>
                    </a:cubicBezTo>
                    <a:cubicBezTo>
                      <a:pt x="1528646" y="1320779"/>
                      <a:pt x="1524956" y="1312997"/>
                      <a:pt x="1518259" y="1303621"/>
                    </a:cubicBezTo>
                    <a:cubicBezTo>
                      <a:pt x="1518989" y="1300625"/>
                      <a:pt x="1519696" y="1297617"/>
                      <a:pt x="1520365" y="1294597"/>
                    </a:cubicBezTo>
                    <a:cubicBezTo>
                      <a:pt x="1521011" y="1291565"/>
                      <a:pt x="1521583" y="1288509"/>
                      <a:pt x="1522168" y="1285428"/>
                    </a:cubicBezTo>
                    <a:cubicBezTo>
                      <a:pt x="1523264" y="1279266"/>
                      <a:pt x="1524347" y="1273251"/>
                      <a:pt x="1525090" y="1266894"/>
                    </a:cubicBezTo>
                    <a:cubicBezTo>
                      <a:pt x="1521632" y="1269305"/>
                      <a:pt x="1517759" y="1271047"/>
                      <a:pt x="1513656" y="1272021"/>
                    </a:cubicBezTo>
                    <a:cubicBezTo>
                      <a:pt x="1510964" y="1272678"/>
                      <a:pt x="1508151" y="1272471"/>
                      <a:pt x="1505582" y="1271436"/>
                    </a:cubicBezTo>
                    <a:cubicBezTo>
                      <a:pt x="1501113" y="1269500"/>
                      <a:pt x="1498202" y="1264848"/>
                      <a:pt x="1495511" y="1259490"/>
                    </a:cubicBezTo>
                    <a:cubicBezTo>
                      <a:pt x="1492820" y="1254132"/>
                      <a:pt x="1490336" y="1248104"/>
                      <a:pt x="1486987" y="1243440"/>
                    </a:cubicBezTo>
                    <a:cubicBezTo>
                      <a:pt x="1483638" y="1238777"/>
                      <a:pt x="1479681" y="1235501"/>
                      <a:pt x="1474031" y="1235671"/>
                    </a:cubicBezTo>
                    <a:cubicBezTo>
                      <a:pt x="1474785" y="1233832"/>
                      <a:pt x="1476052" y="1232250"/>
                      <a:pt x="1477684" y="1231129"/>
                    </a:cubicBezTo>
                    <a:cubicBezTo>
                      <a:pt x="1479498" y="1229838"/>
                      <a:pt x="1481520" y="1228876"/>
                      <a:pt x="1483675" y="1228304"/>
                    </a:cubicBezTo>
                    <a:cubicBezTo>
                      <a:pt x="1488741" y="1227013"/>
                      <a:pt x="1494026" y="1226794"/>
                      <a:pt x="1499189" y="1227646"/>
                    </a:cubicBezTo>
                    <a:cubicBezTo>
                      <a:pt x="1504462" y="1228462"/>
                      <a:pt x="1509345" y="1230228"/>
                      <a:pt x="1512389" y="1232907"/>
                    </a:cubicBezTo>
                    <a:cubicBezTo>
                      <a:pt x="1515433" y="1235586"/>
                      <a:pt x="1516603" y="1239191"/>
                      <a:pt x="1514216" y="1243404"/>
                    </a:cubicBezTo>
                    <a:lnTo>
                      <a:pt x="1508346" y="1242320"/>
                    </a:lnTo>
                    <a:cubicBezTo>
                      <a:pt x="1516980" y="1251940"/>
                      <a:pt x="1524274" y="1255313"/>
                      <a:pt x="1531081" y="1255313"/>
                    </a:cubicBezTo>
                    <a:cubicBezTo>
                      <a:pt x="1537889" y="1255313"/>
                      <a:pt x="1543916" y="1251794"/>
                      <a:pt x="1549737" y="1247812"/>
                    </a:cubicBezTo>
                    <a:cubicBezTo>
                      <a:pt x="1561306" y="1239763"/>
                      <a:pt x="1571571" y="1229473"/>
                      <a:pt x="1586464" y="1241163"/>
                    </a:cubicBezTo>
                    <a:cubicBezTo>
                      <a:pt x="1589947" y="1237267"/>
                      <a:pt x="1593563" y="1233467"/>
                      <a:pt x="1597217" y="1229680"/>
                    </a:cubicBezTo>
                    <a:cubicBezTo>
                      <a:pt x="1600870" y="1225893"/>
                      <a:pt x="1604438" y="1222045"/>
                      <a:pt x="1608176" y="1218306"/>
                    </a:cubicBezTo>
                    <a:cubicBezTo>
                      <a:pt x="1611914" y="1214568"/>
                      <a:pt x="1615592" y="1210769"/>
                      <a:pt x="1619440" y="1207079"/>
                    </a:cubicBezTo>
                    <a:lnTo>
                      <a:pt x="1625200" y="1201502"/>
                    </a:lnTo>
                    <a:lnTo>
                      <a:pt x="1630923" y="1195888"/>
                    </a:lnTo>
                    <a:lnTo>
                      <a:pt x="1654413" y="1173518"/>
                    </a:lnTo>
                    <a:cubicBezTo>
                      <a:pt x="1662219" y="1165968"/>
                      <a:pt x="1670244" y="1158455"/>
                      <a:pt x="1677928" y="1150661"/>
                    </a:cubicBezTo>
                    <a:lnTo>
                      <a:pt x="1683773" y="1144853"/>
                    </a:lnTo>
                    <a:cubicBezTo>
                      <a:pt x="1685734" y="1142916"/>
                      <a:pt x="1687706" y="1140980"/>
                      <a:pt x="1689569" y="1138971"/>
                    </a:cubicBezTo>
                    <a:lnTo>
                      <a:pt x="1700858" y="1127001"/>
                    </a:lnTo>
                    <a:cubicBezTo>
                      <a:pt x="1708250" y="1118891"/>
                      <a:pt x="1715592" y="1110695"/>
                      <a:pt x="1722229" y="1102098"/>
                    </a:cubicBezTo>
                    <a:cubicBezTo>
                      <a:pt x="1725578" y="1097812"/>
                      <a:pt x="1728975" y="1093574"/>
                      <a:pt x="1732142" y="1089141"/>
                    </a:cubicBezTo>
                    <a:cubicBezTo>
                      <a:pt x="1735308" y="1084709"/>
                      <a:pt x="1738230" y="1080252"/>
                      <a:pt x="1741153" y="1075746"/>
                    </a:cubicBezTo>
                    <a:cubicBezTo>
                      <a:pt x="1744075" y="1071241"/>
                      <a:pt x="1746730" y="1066613"/>
                      <a:pt x="1749360" y="1061986"/>
                    </a:cubicBezTo>
                    <a:cubicBezTo>
                      <a:pt x="1751990" y="1057358"/>
                      <a:pt x="1754341" y="1052609"/>
                      <a:pt x="1756484" y="1047799"/>
                    </a:cubicBezTo>
                    <a:cubicBezTo>
                      <a:pt x="1738340" y="1044901"/>
                      <a:pt x="1720366" y="1041857"/>
                      <a:pt x="1702392" y="1038593"/>
                    </a:cubicBezTo>
                    <a:cubicBezTo>
                      <a:pt x="1704657" y="1034550"/>
                      <a:pt x="1706715" y="1030422"/>
                      <a:pt x="1708895" y="1026318"/>
                    </a:cubicBezTo>
                    <a:cubicBezTo>
                      <a:pt x="1711075" y="1022215"/>
                      <a:pt x="1713254" y="1018111"/>
                      <a:pt x="1715276" y="1013934"/>
                    </a:cubicBezTo>
                    <a:cubicBezTo>
                      <a:pt x="1724104" y="1012451"/>
                      <a:pt x="1733164" y="1013451"/>
                      <a:pt x="1741457" y="1016820"/>
                    </a:cubicBezTo>
                    <a:cubicBezTo>
                      <a:pt x="1745463" y="1018586"/>
                      <a:pt x="1748763" y="1021046"/>
                      <a:pt x="1750395" y="1024236"/>
                    </a:cubicBezTo>
                    <a:cubicBezTo>
                      <a:pt x="1752027" y="1027427"/>
                      <a:pt x="1752112" y="1031360"/>
                      <a:pt x="1749616" y="1035963"/>
                    </a:cubicBezTo>
                    <a:cubicBezTo>
                      <a:pt x="1766214" y="1035792"/>
                      <a:pt x="1763340" y="1025405"/>
                      <a:pt x="1754487" y="1015018"/>
                    </a:cubicBezTo>
                    <a:cubicBezTo>
                      <a:pt x="1749786" y="1009599"/>
                      <a:pt x="1744526" y="1004700"/>
                      <a:pt x="1738778" y="1000405"/>
                    </a:cubicBezTo>
                    <a:cubicBezTo>
                      <a:pt x="1733298" y="996265"/>
                      <a:pt x="1728220" y="993208"/>
                      <a:pt x="1725383" y="992246"/>
                    </a:cubicBezTo>
                    <a:cubicBezTo>
                      <a:pt x="1733639" y="984562"/>
                      <a:pt x="1741408" y="982504"/>
                      <a:pt x="1748313" y="983795"/>
                    </a:cubicBezTo>
                    <a:cubicBezTo>
                      <a:pt x="1755218" y="985086"/>
                      <a:pt x="1761586" y="989677"/>
                      <a:pt x="1766798" y="995010"/>
                    </a:cubicBezTo>
                    <a:cubicBezTo>
                      <a:pt x="1777307" y="1005678"/>
                      <a:pt x="1783846" y="1019511"/>
                      <a:pt x="1786550" y="1013617"/>
                    </a:cubicBezTo>
                    <a:lnTo>
                      <a:pt x="1788157" y="996009"/>
                    </a:lnTo>
                    <a:lnTo>
                      <a:pt x="1780778" y="998018"/>
                    </a:lnTo>
                    <a:cubicBezTo>
                      <a:pt x="1776613" y="993492"/>
                      <a:pt x="1772107" y="989299"/>
                      <a:pt x="1767297" y="985476"/>
                    </a:cubicBezTo>
                    <a:cubicBezTo>
                      <a:pt x="1763096" y="982166"/>
                      <a:pt x="1759078" y="978647"/>
                      <a:pt x="1755230" y="974930"/>
                    </a:cubicBezTo>
                    <a:cubicBezTo>
                      <a:pt x="1751978" y="971863"/>
                      <a:pt x="1749543" y="968021"/>
                      <a:pt x="1748167" y="963763"/>
                    </a:cubicBezTo>
                    <a:cubicBezTo>
                      <a:pt x="1746949" y="959635"/>
                      <a:pt x="1747144" y="954971"/>
                      <a:pt x="1749299" y="949272"/>
                    </a:cubicBezTo>
                    <a:cubicBezTo>
                      <a:pt x="1756508" y="943086"/>
                      <a:pt x="1765130" y="942855"/>
                      <a:pt x="1772534" y="943610"/>
                    </a:cubicBezTo>
                    <a:cubicBezTo>
                      <a:pt x="1779938" y="944365"/>
                      <a:pt x="1785929" y="946045"/>
                      <a:pt x="1787682" y="943147"/>
                    </a:cubicBezTo>
                    <a:cubicBezTo>
                      <a:pt x="1791482" y="944000"/>
                      <a:pt x="1793771" y="942258"/>
                      <a:pt x="1791262" y="934039"/>
                    </a:cubicBezTo>
                    <a:cubicBezTo>
                      <a:pt x="1792322" y="931104"/>
                      <a:pt x="1793247" y="928120"/>
                      <a:pt x="1794222" y="925149"/>
                    </a:cubicBezTo>
                    <a:cubicBezTo>
                      <a:pt x="1795196" y="922178"/>
                      <a:pt x="1796194" y="919207"/>
                      <a:pt x="1797071" y="916211"/>
                    </a:cubicBezTo>
                    <a:cubicBezTo>
                      <a:pt x="1798959" y="910244"/>
                      <a:pt x="1800542" y="904204"/>
                      <a:pt x="1802246" y="898176"/>
                    </a:cubicBezTo>
                    <a:cubicBezTo>
                      <a:pt x="1787171" y="900904"/>
                      <a:pt x="1772181" y="903400"/>
                      <a:pt x="1757105" y="905617"/>
                    </a:cubicBezTo>
                    <a:close/>
                    <a:moveTo>
                      <a:pt x="644291" y="137494"/>
                    </a:moveTo>
                    <a:cubicBezTo>
                      <a:pt x="646130" y="133500"/>
                      <a:pt x="649162" y="130797"/>
                      <a:pt x="653327" y="130273"/>
                    </a:cubicBezTo>
                    <a:cubicBezTo>
                      <a:pt x="657101" y="129823"/>
                      <a:pt x="661851" y="131089"/>
                      <a:pt x="667233" y="134511"/>
                    </a:cubicBezTo>
                    <a:cubicBezTo>
                      <a:pt x="658847" y="138270"/>
                      <a:pt x="650529" y="142191"/>
                      <a:pt x="642282" y="146274"/>
                    </a:cubicBezTo>
                    <a:cubicBezTo>
                      <a:pt x="642400" y="143248"/>
                      <a:pt x="643080" y="140271"/>
                      <a:pt x="644291" y="137494"/>
                    </a:cubicBezTo>
                    <a:close/>
                    <a:moveTo>
                      <a:pt x="636680" y="147029"/>
                    </a:moveTo>
                    <a:cubicBezTo>
                      <a:pt x="636974" y="147565"/>
                      <a:pt x="637234" y="148118"/>
                      <a:pt x="637459" y="148685"/>
                    </a:cubicBezTo>
                    <a:lnTo>
                      <a:pt x="635718" y="149574"/>
                    </a:lnTo>
                    <a:cubicBezTo>
                      <a:pt x="636035" y="148722"/>
                      <a:pt x="636351" y="147869"/>
                      <a:pt x="636680" y="147029"/>
                    </a:cubicBezTo>
                    <a:close/>
                    <a:moveTo>
                      <a:pt x="303691" y="147650"/>
                    </a:moveTo>
                    <a:cubicBezTo>
                      <a:pt x="304641" y="147516"/>
                      <a:pt x="310047" y="147212"/>
                      <a:pt x="316696" y="146433"/>
                    </a:cubicBezTo>
                    <a:cubicBezTo>
                      <a:pt x="316924" y="147065"/>
                      <a:pt x="317205" y="147675"/>
                      <a:pt x="317536" y="148259"/>
                    </a:cubicBezTo>
                    <a:cubicBezTo>
                      <a:pt x="311898" y="147967"/>
                      <a:pt x="308196" y="147869"/>
                      <a:pt x="306029" y="147809"/>
                    </a:cubicBezTo>
                    <a:cubicBezTo>
                      <a:pt x="303861" y="147748"/>
                      <a:pt x="303216" y="147723"/>
                      <a:pt x="303691" y="147650"/>
                    </a:cubicBezTo>
                    <a:close/>
                    <a:moveTo>
                      <a:pt x="312373" y="282039"/>
                    </a:moveTo>
                    <a:cubicBezTo>
                      <a:pt x="316818" y="282039"/>
                      <a:pt x="322188" y="285059"/>
                      <a:pt x="327266" y="288871"/>
                    </a:cubicBezTo>
                    <a:cubicBezTo>
                      <a:pt x="337422" y="296506"/>
                      <a:pt x="346494" y="307003"/>
                      <a:pt x="343961" y="301913"/>
                    </a:cubicBezTo>
                    <a:cubicBezTo>
                      <a:pt x="348814" y="298303"/>
                      <a:pt x="352292" y="293150"/>
                      <a:pt x="353825" y="287300"/>
                    </a:cubicBezTo>
                    <a:cubicBezTo>
                      <a:pt x="355177" y="281918"/>
                      <a:pt x="354775" y="275999"/>
                      <a:pt x="353313" y="269777"/>
                    </a:cubicBezTo>
                    <a:cubicBezTo>
                      <a:pt x="350500" y="257453"/>
                      <a:pt x="343438" y="243900"/>
                      <a:pt x="337325" y="231223"/>
                    </a:cubicBezTo>
                    <a:cubicBezTo>
                      <a:pt x="331211" y="218547"/>
                      <a:pt x="326219" y="206869"/>
                      <a:pt x="327254" y="198223"/>
                    </a:cubicBezTo>
                    <a:cubicBezTo>
                      <a:pt x="328289" y="189577"/>
                      <a:pt x="335620" y="184158"/>
                      <a:pt x="353788" y="184742"/>
                    </a:cubicBezTo>
                    <a:cubicBezTo>
                      <a:pt x="376925" y="193900"/>
                      <a:pt x="392488" y="209560"/>
                      <a:pt x="405993" y="225135"/>
                    </a:cubicBezTo>
                    <a:cubicBezTo>
                      <a:pt x="419497" y="240709"/>
                      <a:pt x="430798" y="256309"/>
                      <a:pt x="443560" y="266306"/>
                    </a:cubicBezTo>
                    <a:cubicBezTo>
                      <a:pt x="443293" y="269166"/>
                      <a:pt x="442304" y="271910"/>
                      <a:pt x="440686" y="274282"/>
                    </a:cubicBezTo>
                    <a:cubicBezTo>
                      <a:pt x="439317" y="276223"/>
                      <a:pt x="437425" y="277735"/>
                      <a:pt x="435230" y="278642"/>
                    </a:cubicBezTo>
                    <a:cubicBezTo>
                      <a:pt x="430871" y="280542"/>
                      <a:pt x="425123" y="280602"/>
                      <a:pt x="419205" y="280322"/>
                    </a:cubicBezTo>
                    <a:cubicBezTo>
                      <a:pt x="413287" y="280042"/>
                      <a:pt x="407113" y="279324"/>
                      <a:pt x="401816" y="279458"/>
                    </a:cubicBezTo>
                    <a:cubicBezTo>
                      <a:pt x="399408" y="279461"/>
                      <a:pt x="397014" y="279805"/>
                      <a:pt x="394704" y="280481"/>
                    </a:cubicBezTo>
                    <a:cubicBezTo>
                      <a:pt x="392797" y="281041"/>
                      <a:pt x="391126" y="282209"/>
                      <a:pt x="389943" y="283805"/>
                    </a:cubicBezTo>
                    <a:cubicBezTo>
                      <a:pt x="399514" y="283732"/>
                      <a:pt x="409183" y="283988"/>
                      <a:pt x="418572" y="284256"/>
                    </a:cubicBezTo>
                    <a:cubicBezTo>
                      <a:pt x="421774" y="291903"/>
                      <a:pt x="423090" y="300232"/>
                      <a:pt x="421860" y="306345"/>
                    </a:cubicBezTo>
                    <a:cubicBezTo>
                      <a:pt x="420630" y="312458"/>
                      <a:pt x="416806" y="316367"/>
                      <a:pt x="409159" y="315089"/>
                    </a:cubicBezTo>
                    <a:cubicBezTo>
                      <a:pt x="413480" y="316870"/>
                      <a:pt x="418160" y="317613"/>
                      <a:pt x="422822" y="317256"/>
                    </a:cubicBezTo>
                    <a:cubicBezTo>
                      <a:pt x="401058" y="342758"/>
                      <a:pt x="381181" y="369810"/>
                      <a:pt x="363347" y="398199"/>
                    </a:cubicBezTo>
                    <a:cubicBezTo>
                      <a:pt x="355454" y="390631"/>
                      <a:pt x="348013" y="382605"/>
                      <a:pt x="341063" y="374161"/>
                    </a:cubicBezTo>
                    <a:cubicBezTo>
                      <a:pt x="330685" y="361700"/>
                      <a:pt x="321857" y="348027"/>
                      <a:pt x="314772" y="333440"/>
                    </a:cubicBezTo>
                    <a:cubicBezTo>
                      <a:pt x="308403" y="319874"/>
                      <a:pt x="304385" y="306345"/>
                      <a:pt x="303496" y="293937"/>
                    </a:cubicBezTo>
                    <a:cubicBezTo>
                      <a:pt x="304434" y="285254"/>
                      <a:pt x="307928" y="282039"/>
                      <a:pt x="312373" y="282039"/>
                    </a:cubicBezTo>
                    <a:close/>
                    <a:moveTo>
                      <a:pt x="313128" y="493633"/>
                    </a:moveTo>
                    <a:cubicBezTo>
                      <a:pt x="310327" y="500127"/>
                      <a:pt x="307633" y="506622"/>
                      <a:pt x="305042" y="513117"/>
                    </a:cubicBezTo>
                    <a:cubicBezTo>
                      <a:pt x="301097" y="509938"/>
                      <a:pt x="297407" y="506784"/>
                      <a:pt x="294083" y="503716"/>
                    </a:cubicBezTo>
                    <a:cubicBezTo>
                      <a:pt x="289849" y="499892"/>
                      <a:pt x="285879" y="495787"/>
                      <a:pt x="282198" y="491429"/>
                    </a:cubicBezTo>
                    <a:cubicBezTo>
                      <a:pt x="279565" y="488416"/>
                      <a:pt x="277386" y="485036"/>
                      <a:pt x="275732" y="481395"/>
                    </a:cubicBezTo>
                    <a:cubicBezTo>
                      <a:pt x="287178" y="487142"/>
                      <a:pt x="302838" y="491173"/>
                      <a:pt x="313128" y="493584"/>
                    </a:cubicBezTo>
                    <a:close/>
                    <a:moveTo>
                      <a:pt x="195008" y="591770"/>
                    </a:moveTo>
                    <a:cubicBezTo>
                      <a:pt x="200549" y="590090"/>
                      <a:pt x="206296" y="588470"/>
                      <a:pt x="212129" y="587009"/>
                    </a:cubicBezTo>
                    <a:cubicBezTo>
                      <a:pt x="217962" y="585547"/>
                      <a:pt x="223880" y="584269"/>
                      <a:pt x="229628" y="583197"/>
                    </a:cubicBezTo>
                    <a:cubicBezTo>
                      <a:pt x="241124" y="581078"/>
                      <a:pt x="251937" y="579861"/>
                      <a:pt x="260741" y="580043"/>
                    </a:cubicBezTo>
                    <a:cubicBezTo>
                      <a:pt x="267743" y="580395"/>
                      <a:pt x="274700" y="581373"/>
                      <a:pt x="281528" y="582966"/>
                    </a:cubicBezTo>
                    <a:cubicBezTo>
                      <a:pt x="279214" y="591222"/>
                      <a:pt x="277067" y="599503"/>
                      <a:pt x="275086" y="607808"/>
                    </a:cubicBezTo>
                    <a:lnTo>
                      <a:pt x="208525" y="592440"/>
                    </a:lnTo>
                    <a:cubicBezTo>
                      <a:pt x="230444" y="598821"/>
                      <a:pt x="252363" y="605088"/>
                      <a:pt x="274282" y="611242"/>
                    </a:cubicBezTo>
                    <a:cubicBezTo>
                      <a:pt x="272358" y="619441"/>
                      <a:pt x="270593" y="627653"/>
                      <a:pt x="268985" y="635876"/>
                    </a:cubicBezTo>
                    <a:cubicBezTo>
                      <a:pt x="249392" y="632077"/>
                      <a:pt x="230712" y="628217"/>
                      <a:pt x="213992" y="624442"/>
                    </a:cubicBezTo>
                    <a:cubicBezTo>
                      <a:pt x="186447" y="618244"/>
                      <a:pt x="164224" y="612265"/>
                      <a:pt x="152022" y="607394"/>
                    </a:cubicBezTo>
                    <a:cubicBezTo>
                      <a:pt x="166065" y="601427"/>
                      <a:pt x="180409" y="596195"/>
                      <a:pt x="194996" y="591721"/>
                    </a:cubicBezTo>
                    <a:close/>
                    <a:moveTo>
                      <a:pt x="186922" y="987814"/>
                    </a:moveTo>
                    <a:cubicBezTo>
                      <a:pt x="191514" y="987347"/>
                      <a:pt x="196078" y="986645"/>
                      <a:pt x="200597" y="985707"/>
                    </a:cubicBezTo>
                    <a:cubicBezTo>
                      <a:pt x="192402" y="988325"/>
                      <a:pt x="189175" y="992283"/>
                      <a:pt x="186910" y="987765"/>
                    </a:cubicBezTo>
                    <a:close/>
                    <a:moveTo>
                      <a:pt x="225573" y="792185"/>
                    </a:moveTo>
                    <a:cubicBezTo>
                      <a:pt x="211581" y="789274"/>
                      <a:pt x="198332" y="785999"/>
                      <a:pt x="186179" y="782443"/>
                    </a:cubicBezTo>
                    <a:cubicBezTo>
                      <a:pt x="175192" y="779296"/>
                      <a:pt x="164437" y="775386"/>
                      <a:pt x="153995" y="770740"/>
                    </a:cubicBezTo>
                    <a:cubicBezTo>
                      <a:pt x="144923" y="766576"/>
                      <a:pt x="137628" y="762216"/>
                      <a:pt x="132709" y="757638"/>
                    </a:cubicBezTo>
                    <a:cubicBezTo>
                      <a:pt x="142195" y="755482"/>
                      <a:pt x="151693" y="753412"/>
                      <a:pt x="161289" y="751415"/>
                    </a:cubicBezTo>
                    <a:cubicBezTo>
                      <a:pt x="150451" y="742379"/>
                      <a:pt x="139479" y="732966"/>
                      <a:pt x="128824" y="723176"/>
                    </a:cubicBezTo>
                    <a:cubicBezTo>
                      <a:pt x="147723" y="728522"/>
                      <a:pt x="171725" y="735767"/>
                      <a:pt x="198235" y="743366"/>
                    </a:cubicBezTo>
                    <a:cubicBezTo>
                      <a:pt x="211460" y="747165"/>
                      <a:pt x="225256" y="751050"/>
                      <a:pt x="239248" y="754873"/>
                    </a:cubicBezTo>
                    <a:cubicBezTo>
                      <a:pt x="244862" y="756408"/>
                      <a:pt x="250524" y="757918"/>
                      <a:pt x="256199" y="759428"/>
                    </a:cubicBezTo>
                    <a:cubicBezTo>
                      <a:pt x="256029" y="772295"/>
                      <a:pt x="256211" y="785143"/>
                      <a:pt x="256747" y="797969"/>
                    </a:cubicBezTo>
                    <a:cubicBezTo>
                      <a:pt x="246165" y="796155"/>
                      <a:pt x="235705" y="794243"/>
                      <a:pt x="225561" y="792136"/>
                    </a:cubicBezTo>
                    <a:close/>
                    <a:moveTo>
                      <a:pt x="235668" y="1039032"/>
                    </a:moveTo>
                    <a:cubicBezTo>
                      <a:pt x="249611" y="1035244"/>
                      <a:pt x="267524" y="1028072"/>
                      <a:pt x="287300" y="1019889"/>
                    </a:cubicBezTo>
                    <a:lnTo>
                      <a:pt x="300963" y="1014178"/>
                    </a:lnTo>
                    <a:cubicBezTo>
                      <a:pt x="303057" y="1019755"/>
                      <a:pt x="305225" y="1025304"/>
                      <a:pt x="307466" y="1030824"/>
                    </a:cubicBezTo>
                    <a:cubicBezTo>
                      <a:pt x="283850" y="1034030"/>
                      <a:pt x="259913" y="1036754"/>
                      <a:pt x="235656" y="1038983"/>
                    </a:cubicBezTo>
                    <a:close/>
                    <a:moveTo>
                      <a:pt x="514347" y="1353645"/>
                    </a:moveTo>
                    <a:cubicBezTo>
                      <a:pt x="508160" y="1353499"/>
                      <a:pt x="501999" y="1353183"/>
                      <a:pt x="495691" y="1352951"/>
                    </a:cubicBezTo>
                    <a:cubicBezTo>
                      <a:pt x="496409" y="1345986"/>
                      <a:pt x="507064" y="1337571"/>
                      <a:pt x="520399" y="1328097"/>
                    </a:cubicBezTo>
                    <a:cubicBezTo>
                      <a:pt x="516916" y="1329315"/>
                      <a:pt x="513506" y="1330618"/>
                      <a:pt x="510547" y="1331970"/>
                    </a:cubicBezTo>
                    <a:cubicBezTo>
                      <a:pt x="510547" y="1325126"/>
                      <a:pt x="513531" y="1318757"/>
                      <a:pt x="518219" y="1312863"/>
                    </a:cubicBezTo>
                    <a:cubicBezTo>
                      <a:pt x="521945" y="1315822"/>
                      <a:pt x="525708" y="1318745"/>
                      <a:pt x="529507" y="1321631"/>
                    </a:cubicBezTo>
                    <a:lnTo>
                      <a:pt x="520399" y="1328097"/>
                    </a:lnTo>
                    <a:cubicBezTo>
                      <a:pt x="524222" y="1326685"/>
                      <a:pt x="528253" y="1325296"/>
                      <a:pt x="532406" y="1323847"/>
                    </a:cubicBezTo>
                    <a:cubicBezTo>
                      <a:pt x="534086" y="1325065"/>
                      <a:pt x="535791" y="1326368"/>
                      <a:pt x="537483" y="1327635"/>
                    </a:cubicBezTo>
                    <a:cubicBezTo>
                      <a:pt x="534817" y="1339081"/>
                      <a:pt x="532893" y="1348750"/>
                      <a:pt x="532613" y="1354157"/>
                    </a:cubicBezTo>
                    <a:close/>
                    <a:moveTo>
                      <a:pt x="1764752" y="940833"/>
                    </a:moveTo>
                    <a:cubicBezTo>
                      <a:pt x="1757202" y="926221"/>
                      <a:pt x="1765714" y="931627"/>
                      <a:pt x="1775274" y="937180"/>
                    </a:cubicBezTo>
                    <a:close/>
                  </a:path>
                </a:pathLst>
              </a:custGeom>
              <a:solidFill>
                <a:srgbClr val="F8FAFD">
                  <a:alpha val="14000"/>
                </a:srgbClr>
              </a:solidFill>
              <a:ln w="12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59" name="Freeform: Shape 145">
                <a:extLst>
                  <a:ext uri="{FF2B5EF4-FFF2-40B4-BE49-F238E27FC236}">
                    <a16:creationId xmlns:a16="http://schemas.microsoft.com/office/drawing/2014/main" id="{9FB310AD-980F-7911-6320-AE457F143CE3}"/>
                  </a:ext>
                </a:extLst>
              </p:cNvPr>
              <p:cNvSpPr/>
              <p:nvPr/>
            </p:nvSpPr>
            <p:spPr>
              <a:xfrm rot="5400000">
                <a:off x="3582035" y="2682283"/>
                <a:ext cx="33968" cy="30251"/>
              </a:xfrm>
              <a:custGeom>
                <a:avLst/>
                <a:gdLst>
                  <a:gd name="connsiteX0" fmla="*/ 23368 w 23368"/>
                  <a:gd name="connsiteY0" fmla="*/ 16439 h 16439"/>
                  <a:gd name="connsiteX1" fmla="*/ 12348 w 23368"/>
                  <a:gd name="connsiteY1" fmla="*/ 0 h 16439"/>
                  <a:gd name="connsiteX2" fmla="*/ 0 w 23368"/>
                  <a:gd name="connsiteY2" fmla="*/ 13955 h 16439"/>
                  <a:gd name="connsiteX3" fmla="*/ 23368 w 23368"/>
                  <a:gd name="connsiteY3" fmla="*/ 16439 h 16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368" h="16439">
                    <a:moveTo>
                      <a:pt x="23368" y="16439"/>
                    </a:moveTo>
                    <a:cubicBezTo>
                      <a:pt x="19240" y="10740"/>
                      <a:pt x="11325" y="3775"/>
                      <a:pt x="12348" y="0"/>
                    </a:cubicBezTo>
                    <a:cubicBezTo>
                      <a:pt x="8126" y="4546"/>
                      <a:pt x="4010" y="9198"/>
                      <a:pt x="0" y="13955"/>
                    </a:cubicBezTo>
                    <a:cubicBezTo>
                      <a:pt x="8147" y="8475"/>
                      <a:pt x="15733" y="13614"/>
                      <a:pt x="23368" y="16439"/>
                    </a:cubicBezTo>
                    <a:close/>
                  </a:path>
                </a:pathLst>
              </a:custGeom>
              <a:gradFill>
                <a:gsLst>
                  <a:gs pos="0">
                    <a:srgbClr val="F4CE3D"/>
                  </a:gs>
                  <a:gs pos="100000">
                    <a:srgbClr val="F5AC36"/>
                  </a:gs>
                </a:gsLst>
                <a:lin ang="13800000" scaled="0"/>
              </a:gradFill>
              <a:ln w="12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60" name="Freeform: Shape 146">
                <a:extLst>
                  <a:ext uri="{FF2B5EF4-FFF2-40B4-BE49-F238E27FC236}">
                    <a16:creationId xmlns:a16="http://schemas.microsoft.com/office/drawing/2014/main" id="{E0CD5FAA-F7A7-B1C9-DDEA-1C81E83A285E}"/>
                  </a:ext>
                </a:extLst>
              </p:cNvPr>
              <p:cNvSpPr/>
              <p:nvPr/>
            </p:nvSpPr>
            <p:spPr>
              <a:xfrm rot="5400000">
                <a:off x="3614592" y="2697929"/>
                <a:ext cx="2336" cy="3226"/>
              </a:xfrm>
              <a:custGeom>
                <a:avLst/>
                <a:gdLst>
                  <a:gd name="connsiteX0" fmla="*/ 0 w 1607"/>
                  <a:gd name="connsiteY0" fmla="*/ 1754 h 1753"/>
                  <a:gd name="connsiteX1" fmla="*/ 1607 w 1607"/>
                  <a:gd name="connsiteY1" fmla="*/ 0 h 1753"/>
                  <a:gd name="connsiteX2" fmla="*/ 0 w 1607"/>
                  <a:gd name="connsiteY2" fmla="*/ 1754 h 17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07" h="1753">
                    <a:moveTo>
                      <a:pt x="0" y="1754"/>
                    </a:moveTo>
                    <a:cubicBezTo>
                      <a:pt x="548" y="1169"/>
                      <a:pt x="1059" y="536"/>
                      <a:pt x="1607" y="0"/>
                    </a:cubicBezTo>
                    <a:cubicBezTo>
                      <a:pt x="839" y="319"/>
                      <a:pt x="252" y="961"/>
                      <a:pt x="0" y="1754"/>
                    </a:cubicBezTo>
                    <a:close/>
                  </a:path>
                </a:pathLst>
              </a:custGeom>
              <a:gradFill>
                <a:gsLst>
                  <a:gs pos="0">
                    <a:srgbClr val="F4CE3D"/>
                  </a:gs>
                  <a:gs pos="100000">
                    <a:srgbClr val="F5AC36"/>
                  </a:gs>
                </a:gsLst>
                <a:lin ang="13800000" scaled="0"/>
              </a:gradFill>
              <a:ln w="12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61" name="Freeform: Shape 147">
                <a:extLst>
                  <a:ext uri="{FF2B5EF4-FFF2-40B4-BE49-F238E27FC236}">
                    <a16:creationId xmlns:a16="http://schemas.microsoft.com/office/drawing/2014/main" id="{7D150825-597E-FD3A-D3BD-B0FFB4E8B777}"/>
                  </a:ext>
                </a:extLst>
              </p:cNvPr>
              <p:cNvSpPr/>
              <p:nvPr/>
            </p:nvSpPr>
            <p:spPr>
              <a:xfrm rot="5400000">
                <a:off x="3433173" y="2806046"/>
                <a:ext cx="42906" cy="60400"/>
              </a:xfrm>
              <a:custGeom>
                <a:avLst/>
                <a:gdLst>
                  <a:gd name="connsiteX0" fmla="*/ 9474 w 29517"/>
                  <a:gd name="connsiteY0" fmla="*/ 330 h 32822"/>
                  <a:gd name="connsiteX1" fmla="*/ 0 w 29517"/>
                  <a:gd name="connsiteY1" fmla="*/ 19071 h 32822"/>
                  <a:gd name="connsiteX2" fmla="*/ 17779 w 29517"/>
                  <a:gd name="connsiteY2" fmla="*/ 32466 h 32822"/>
                  <a:gd name="connsiteX3" fmla="*/ 23600 w 29517"/>
                  <a:gd name="connsiteY3" fmla="*/ 27595 h 32822"/>
                  <a:gd name="connsiteX4" fmla="*/ 29518 w 29517"/>
                  <a:gd name="connsiteY4" fmla="*/ 20411 h 32822"/>
                  <a:gd name="connsiteX5" fmla="*/ 27545 w 29517"/>
                  <a:gd name="connsiteY5" fmla="*/ 21300 h 32822"/>
                  <a:gd name="connsiteX6" fmla="*/ 9474 w 29517"/>
                  <a:gd name="connsiteY6" fmla="*/ 330 h 32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517" h="32822">
                    <a:moveTo>
                      <a:pt x="9474" y="330"/>
                    </a:moveTo>
                    <a:cubicBezTo>
                      <a:pt x="5212" y="2084"/>
                      <a:pt x="2460" y="10571"/>
                      <a:pt x="0" y="19071"/>
                    </a:cubicBezTo>
                    <a:cubicBezTo>
                      <a:pt x="8317" y="31175"/>
                      <a:pt x="13578" y="33927"/>
                      <a:pt x="17779" y="32466"/>
                    </a:cubicBezTo>
                    <a:cubicBezTo>
                      <a:pt x="20110" y="31376"/>
                      <a:pt x="22116" y="29698"/>
                      <a:pt x="23600" y="27595"/>
                    </a:cubicBezTo>
                    <a:cubicBezTo>
                      <a:pt x="25487" y="25403"/>
                      <a:pt x="27387" y="22810"/>
                      <a:pt x="29518" y="20411"/>
                    </a:cubicBezTo>
                    <a:cubicBezTo>
                      <a:pt x="28970" y="20907"/>
                      <a:pt x="28279" y="21218"/>
                      <a:pt x="27545" y="21300"/>
                    </a:cubicBezTo>
                    <a:cubicBezTo>
                      <a:pt x="19216" y="3387"/>
                      <a:pt x="13736" y="-1399"/>
                      <a:pt x="9474" y="33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4CE3D"/>
                  </a:gs>
                  <a:gs pos="100000">
                    <a:srgbClr val="F5AC36"/>
                  </a:gs>
                </a:gsLst>
                <a:lin ang="13800000" scaled="0"/>
              </a:gradFill>
              <a:ln w="12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62" name="Freeform: Shape 148">
                <a:extLst>
                  <a:ext uri="{FF2B5EF4-FFF2-40B4-BE49-F238E27FC236}">
                    <a16:creationId xmlns:a16="http://schemas.microsoft.com/office/drawing/2014/main" id="{234EC382-5558-41EB-13FF-1FA25ABB0372}"/>
                  </a:ext>
                </a:extLst>
              </p:cNvPr>
              <p:cNvSpPr/>
              <p:nvPr/>
            </p:nvSpPr>
            <p:spPr>
              <a:xfrm rot="5400000">
                <a:off x="3454168" y="2857457"/>
                <a:ext cx="14567" cy="21107"/>
              </a:xfrm>
              <a:custGeom>
                <a:avLst/>
                <a:gdLst>
                  <a:gd name="connsiteX0" fmla="*/ 0 w 10021"/>
                  <a:gd name="connsiteY0" fmla="*/ 11471 h 11470"/>
                  <a:gd name="connsiteX1" fmla="*/ 10022 w 10021"/>
                  <a:gd name="connsiteY1" fmla="*/ 6380 h 11470"/>
                  <a:gd name="connsiteX2" fmla="*/ 0 w 10021"/>
                  <a:gd name="connsiteY2" fmla="*/ 11471 h 11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21" h="11470">
                    <a:moveTo>
                      <a:pt x="0" y="11471"/>
                    </a:moveTo>
                    <a:cubicBezTo>
                      <a:pt x="2764" y="8767"/>
                      <a:pt x="5943" y="6600"/>
                      <a:pt x="10022" y="6380"/>
                    </a:cubicBezTo>
                    <a:cubicBezTo>
                      <a:pt x="3848" y="-7794"/>
                      <a:pt x="4067" y="5175"/>
                      <a:pt x="0" y="1147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4CE3D"/>
                  </a:gs>
                  <a:gs pos="100000">
                    <a:srgbClr val="F5AC36"/>
                  </a:gs>
                </a:gsLst>
                <a:lin ang="13800000" scaled="0"/>
              </a:gradFill>
              <a:ln w="12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63" name="Freeform: Shape 149">
                <a:extLst>
                  <a:ext uri="{FF2B5EF4-FFF2-40B4-BE49-F238E27FC236}">
                    <a16:creationId xmlns:a16="http://schemas.microsoft.com/office/drawing/2014/main" id="{E3E1DE09-C5DF-60D1-4163-FF5A472FFB7B}"/>
                  </a:ext>
                </a:extLst>
              </p:cNvPr>
              <p:cNvSpPr/>
              <p:nvPr/>
            </p:nvSpPr>
            <p:spPr>
              <a:xfrm rot="5400000">
                <a:off x="3449349" y="2520590"/>
                <a:ext cx="34817" cy="78053"/>
              </a:xfrm>
              <a:custGeom>
                <a:avLst/>
                <a:gdLst>
                  <a:gd name="connsiteX0" fmla="*/ 10391 w 23952"/>
                  <a:gd name="connsiteY0" fmla="*/ 40592 h 42415"/>
                  <a:gd name="connsiteX1" fmla="*/ 21777 w 23952"/>
                  <a:gd name="connsiteY1" fmla="*/ 33846 h 42415"/>
                  <a:gd name="connsiteX2" fmla="*/ 9977 w 23952"/>
                  <a:gd name="connsiteY2" fmla="*/ 7884 h 42415"/>
                  <a:gd name="connsiteX3" fmla="*/ 1770 w 23952"/>
                  <a:gd name="connsiteY3" fmla="*/ 21522 h 42415"/>
                  <a:gd name="connsiteX4" fmla="*/ 10391 w 23952"/>
                  <a:gd name="connsiteY4" fmla="*/ 40592 h 42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952" h="42415">
                    <a:moveTo>
                      <a:pt x="10391" y="40592"/>
                    </a:moveTo>
                    <a:cubicBezTo>
                      <a:pt x="14044" y="44038"/>
                      <a:pt x="17844" y="43027"/>
                      <a:pt x="21777" y="33846"/>
                    </a:cubicBezTo>
                    <a:cubicBezTo>
                      <a:pt x="32737" y="36452"/>
                      <a:pt x="-1884" y="-32"/>
                      <a:pt x="9977" y="7884"/>
                    </a:cubicBezTo>
                    <a:cubicBezTo>
                      <a:pt x="-142" y="-9944"/>
                      <a:pt x="-1920" y="5899"/>
                      <a:pt x="1770" y="21522"/>
                    </a:cubicBezTo>
                    <a:cubicBezTo>
                      <a:pt x="3596" y="29352"/>
                      <a:pt x="6799" y="37158"/>
                      <a:pt x="10391" y="40592"/>
                    </a:cubicBezTo>
                    <a:close/>
                  </a:path>
                </a:pathLst>
              </a:custGeom>
              <a:gradFill>
                <a:gsLst>
                  <a:gs pos="0">
                    <a:srgbClr val="F4CE3D"/>
                  </a:gs>
                  <a:gs pos="100000">
                    <a:srgbClr val="F5AC36"/>
                  </a:gs>
                </a:gsLst>
                <a:lin ang="13800000" scaled="0"/>
              </a:gradFill>
              <a:ln w="12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64" name="Freeform: Shape 150">
                <a:extLst>
                  <a:ext uri="{FF2B5EF4-FFF2-40B4-BE49-F238E27FC236}">
                    <a16:creationId xmlns:a16="http://schemas.microsoft.com/office/drawing/2014/main" id="{F346121C-83B2-91CD-FEF6-E3575887DD1F}"/>
                  </a:ext>
                </a:extLst>
              </p:cNvPr>
              <p:cNvSpPr/>
              <p:nvPr/>
            </p:nvSpPr>
            <p:spPr>
              <a:xfrm rot="5400000">
                <a:off x="3317924" y="2856963"/>
                <a:ext cx="31862" cy="52525"/>
              </a:xfrm>
              <a:custGeom>
                <a:avLst/>
                <a:gdLst>
                  <a:gd name="connsiteX0" fmla="*/ 9669 w 21919"/>
                  <a:gd name="connsiteY0" fmla="*/ 27789 h 28543"/>
                  <a:gd name="connsiteX1" fmla="*/ 21919 w 21919"/>
                  <a:gd name="connsiteY1" fmla="*/ 28544 h 28543"/>
                  <a:gd name="connsiteX2" fmla="*/ 0 w 21919"/>
                  <a:gd name="connsiteY2" fmla="*/ 0 h 28543"/>
                  <a:gd name="connsiteX3" fmla="*/ 9669 w 21919"/>
                  <a:gd name="connsiteY3" fmla="*/ 27789 h 28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919" h="28543">
                    <a:moveTo>
                      <a:pt x="9669" y="27789"/>
                    </a:moveTo>
                    <a:lnTo>
                      <a:pt x="21919" y="28544"/>
                    </a:lnTo>
                    <a:cubicBezTo>
                      <a:pt x="14702" y="19045"/>
                      <a:pt x="7395" y="9531"/>
                      <a:pt x="0" y="0"/>
                    </a:cubicBezTo>
                    <a:cubicBezTo>
                      <a:pt x="3102" y="9206"/>
                      <a:pt x="6324" y="18469"/>
                      <a:pt x="9669" y="27789"/>
                    </a:cubicBezTo>
                    <a:close/>
                  </a:path>
                </a:pathLst>
              </a:custGeom>
              <a:gradFill>
                <a:gsLst>
                  <a:gs pos="0">
                    <a:srgbClr val="F4CE3D"/>
                  </a:gs>
                  <a:gs pos="100000">
                    <a:srgbClr val="F5AC36"/>
                  </a:gs>
                </a:gsLst>
                <a:lin ang="13800000" scaled="0"/>
              </a:gradFill>
              <a:ln w="12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65" name="Freeform: Shape 152">
                <a:extLst>
                  <a:ext uri="{FF2B5EF4-FFF2-40B4-BE49-F238E27FC236}">
                    <a16:creationId xmlns:a16="http://schemas.microsoft.com/office/drawing/2014/main" id="{B9F1FD9A-B30A-F95A-0F70-59D5066B395B}"/>
                  </a:ext>
                </a:extLst>
              </p:cNvPr>
              <p:cNvSpPr/>
              <p:nvPr/>
            </p:nvSpPr>
            <p:spPr>
              <a:xfrm rot="5400000">
                <a:off x="3293920" y="2789526"/>
                <a:ext cx="12552" cy="24425"/>
              </a:xfrm>
              <a:custGeom>
                <a:avLst/>
                <a:gdLst>
                  <a:gd name="connsiteX0" fmla="*/ 8524 w 8635"/>
                  <a:gd name="connsiteY0" fmla="*/ 0 h 13273"/>
                  <a:gd name="connsiteX1" fmla="*/ 0 w 8635"/>
                  <a:gd name="connsiteY1" fmla="*/ 13273 h 13273"/>
                  <a:gd name="connsiteX2" fmla="*/ 8524 w 8635"/>
                  <a:gd name="connsiteY2" fmla="*/ 0 h 13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635" h="13273">
                    <a:moveTo>
                      <a:pt x="8524" y="0"/>
                    </a:moveTo>
                    <a:cubicBezTo>
                      <a:pt x="6089" y="2082"/>
                      <a:pt x="1047" y="6819"/>
                      <a:pt x="0" y="13273"/>
                    </a:cubicBezTo>
                    <a:cubicBezTo>
                      <a:pt x="5212" y="10546"/>
                      <a:pt x="9377" y="6868"/>
                      <a:pt x="8524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4CE3D"/>
                  </a:gs>
                  <a:gs pos="100000">
                    <a:srgbClr val="F5AC36"/>
                  </a:gs>
                </a:gsLst>
                <a:lin ang="13800000" scaled="0"/>
              </a:gradFill>
              <a:ln w="12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66" name="Freeform: Shape 154">
                <a:extLst>
                  <a:ext uri="{FF2B5EF4-FFF2-40B4-BE49-F238E27FC236}">
                    <a16:creationId xmlns:a16="http://schemas.microsoft.com/office/drawing/2014/main" id="{5981A21C-49CC-ADC1-5259-0211AC1608D8}"/>
                  </a:ext>
                </a:extLst>
              </p:cNvPr>
              <p:cNvSpPr/>
              <p:nvPr/>
            </p:nvSpPr>
            <p:spPr>
              <a:xfrm rot="5400000">
                <a:off x="3365754" y="3903162"/>
                <a:ext cx="18108" cy="15349"/>
              </a:xfrm>
              <a:custGeom>
                <a:avLst/>
                <a:gdLst>
                  <a:gd name="connsiteX0" fmla="*/ 12457 w 12457"/>
                  <a:gd name="connsiteY0" fmla="*/ 8341 h 8341"/>
                  <a:gd name="connsiteX1" fmla="*/ 6210 w 12457"/>
                  <a:gd name="connsiteY1" fmla="*/ 4213 h 8341"/>
                  <a:gd name="connsiteX2" fmla="*/ 0 w 12457"/>
                  <a:gd name="connsiteY2" fmla="*/ 0 h 8341"/>
                  <a:gd name="connsiteX3" fmla="*/ 7233 w 12457"/>
                  <a:gd name="connsiteY3" fmla="*/ 6917 h 8341"/>
                  <a:gd name="connsiteX4" fmla="*/ 12457 w 12457"/>
                  <a:gd name="connsiteY4" fmla="*/ 8341 h 8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457" h="8341">
                    <a:moveTo>
                      <a:pt x="12457" y="8341"/>
                    </a:moveTo>
                    <a:cubicBezTo>
                      <a:pt x="10399" y="6929"/>
                      <a:pt x="8329" y="5541"/>
                      <a:pt x="6210" y="4213"/>
                    </a:cubicBezTo>
                    <a:lnTo>
                      <a:pt x="0" y="0"/>
                    </a:lnTo>
                    <a:cubicBezTo>
                      <a:pt x="2435" y="2301"/>
                      <a:pt x="4786" y="4700"/>
                      <a:pt x="7233" y="6917"/>
                    </a:cubicBezTo>
                    <a:cubicBezTo>
                      <a:pt x="8987" y="7355"/>
                      <a:pt x="10716" y="7867"/>
                      <a:pt x="12457" y="834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4CE3D"/>
                  </a:gs>
                  <a:gs pos="100000">
                    <a:srgbClr val="F5AC36"/>
                  </a:gs>
                </a:gsLst>
                <a:lin ang="13800000" scaled="0"/>
              </a:gradFill>
              <a:ln w="12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  <p:sp>
            <p:nvSpPr>
              <p:cNvPr id="67" name="Freeform: Shape 155">
                <a:extLst>
                  <a:ext uri="{FF2B5EF4-FFF2-40B4-BE49-F238E27FC236}">
                    <a16:creationId xmlns:a16="http://schemas.microsoft.com/office/drawing/2014/main" id="{CA045A02-F02C-2A5C-83D2-B304A21CF451}"/>
                  </a:ext>
                </a:extLst>
              </p:cNvPr>
              <p:cNvSpPr/>
              <p:nvPr/>
            </p:nvSpPr>
            <p:spPr>
              <a:xfrm rot="5400000">
                <a:off x="3378501" y="3864921"/>
                <a:ext cx="15807" cy="11787"/>
              </a:xfrm>
              <a:custGeom>
                <a:avLst/>
                <a:gdLst>
                  <a:gd name="connsiteX0" fmla="*/ 10874 w 10874"/>
                  <a:gd name="connsiteY0" fmla="*/ 6405 h 6405"/>
                  <a:gd name="connsiteX1" fmla="*/ 10144 w 10874"/>
                  <a:gd name="connsiteY1" fmla="*/ 0 h 6405"/>
                  <a:gd name="connsiteX2" fmla="*/ 0 w 10874"/>
                  <a:gd name="connsiteY2" fmla="*/ 524 h 6405"/>
                  <a:gd name="connsiteX3" fmla="*/ 10874 w 10874"/>
                  <a:gd name="connsiteY3" fmla="*/ 6405 h 6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874" h="6405">
                    <a:moveTo>
                      <a:pt x="10874" y="6405"/>
                    </a:moveTo>
                    <a:lnTo>
                      <a:pt x="10144" y="0"/>
                    </a:lnTo>
                    <a:lnTo>
                      <a:pt x="0" y="524"/>
                    </a:lnTo>
                    <a:cubicBezTo>
                      <a:pt x="3105" y="1766"/>
                      <a:pt x="9133" y="4189"/>
                      <a:pt x="10874" y="6405"/>
                    </a:cubicBezTo>
                    <a:close/>
                  </a:path>
                </a:pathLst>
              </a:custGeom>
              <a:gradFill>
                <a:gsLst>
                  <a:gs pos="0">
                    <a:srgbClr val="F4CE3D"/>
                  </a:gs>
                  <a:gs pos="100000">
                    <a:srgbClr val="F5AC36"/>
                  </a:gs>
                </a:gsLst>
                <a:lin ang="13800000" scaled="0"/>
              </a:gradFill>
              <a:ln w="121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/>
              </a:p>
            </p:txBody>
          </p:sp>
        </p:grpSp>
      </p:grpSp>
      <p:sp>
        <p:nvSpPr>
          <p:cNvPr id="68" name="Chord 67">
            <a:extLst>
              <a:ext uri="{FF2B5EF4-FFF2-40B4-BE49-F238E27FC236}">
                <a16:creationId xmlns:a16="http://schemas.microsoft.com/office/drawing/2014/main" id="{4BFDA76A-6AF1-FC48-BE55-9137FCE9C875}"/>
              </a:ext>
            </a:extLst>
          </p:cNvPr>
          <p:cNvSpPr/>
          <p:nvPr userDrawn="1"/>
        </p:nvSpPr>
        <p:spPr>
          <a:xfrm rot="5400000">
            <a:off x="3164182" y="1868990"/>
            <a:ext cx="3310520" cy="3310520"/>
          </a:xfrm>
          <a:prstGeom prst="chord">
            <a:avLst>
              <a:gd name="adj1" fmla="val 5390292"/>
              <a:gd name="adj2" fmla="val 16200000"/>
            </a:avLst>
          </a:prstGeom>
          <a:solidFill>
            <a:srgbClr val="007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350C5823-0B21-3C41-8602-829A8712B1F5}"/>
              </a:ext>
            </a:extLst>
          </p:cNvPr>
          <p:cNvGrpSpPr/>
          <p:nvPr userDrawn="1"/>
        </p:nvGrpSpPr>
        <p:grpSpPr>
          <a:xfrm>
            <a:off x="3317102" y="2119863"/>
            <a:ext cx="2992217" cy="2619763"/>
            <a:chOff x="786388" y="2037324"/>
            <a:chExt cx="2992217" cy="2619763"/>
          </a:xfrm>
          <a:solidFill>
            <a:srgbClr val="F8FAFD">
              <a:alpha val="14000"/>
            </a:srgbClr>
          </a:solidFill>
        </p:grpSpPr>
        <p:sp>
          <p:nvSpPr>
            <p:cNvPr id="70" name="Freeform: Shape 159">
              <a:extLst>
                <a:ext uri="{FF2B5EF4-FFF2-40B4-BE49-F238E27FC236}">
                  <a16:creationId xmlns:a16="http://schemas.microsoft.com/office/drawing/2014/main" id="{657D851B-AA5A-5864-6B28-44FD65340351}"/>
                </a:ext>
              </a:extLst>
            </p:cNvPr>
            <p:cNvSpPr/>
            <p:nvPr/>
          </p:nvSpPr>
          <p:spPr>
            <a:xfrm rot="5400000">
              <a:off x="3401127" y="3860126"/>
              <a:ext cx="10419" cy="7008"/>
            </a:xfrm>
            <a:custGeom>
              <a:avLst/>
              <a:gdLst>
                <a:gd name="connsiteX0" fmla="*/ 800 w 7168"/>
                <a:gd name="connsiteY0" fmla="*/ 2617 h 3808"/>
                <a:gd name="connsiteX1" fmla="*/ 7169 w 7168"/>
                <a:gd name="connsiteY1" fmla="*/ 1472 h 3808"/>
                <a:gd name="connsiteX2" fmla="*/ 800 w 7168"/>
                <a:gd name="connsiteY2" fmla="*/ 2617 h 3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68" h="3808">
                  <a:moveTo>
                    <a:pt x="800" y="2617"/>
                  </a:moveTo>
                  <a:cubicBezTo>
                    <a:pt x="6633" y="5808"/>
                    <a:pt x="6000" y="1594"/>
                    <a:pt x="7169" y="1472"/>
                  </a:cubicBezTo>
                  <a:cubicBezTo>
                    <a:pt x="-3170" y="-2765"/>
                    <a:pt x="678" y="3591"/>
                    <a:pt x="800" y="2617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71" name="Freeform: Shape 160">
              <a:extLst>
                <a:ext uri="{FF2B5EF4-FFF2-40B4-BE49-F238E27FC236}">
                  <a16:creationId xmlns:a16="http://schemas.microsoft.com/office/drawing/2014/main" id="{BF072837-2025-2CF6-E6EB-F37CA13E4AA3}"/>
                </a:ext>
              </a:extLst>
            </p:cNvPr>
            <p:cNvSpPr/>
            <p:nvPr/>
          </p:nvSpPr>
          <p:spPr>
            <a:xfrm rot="5400000">
              <a:off x="3458553" y="3698670"/>
              <a:ext cx="23948" cy="3541"/>
            </a:xfrm>
            <a:custGeom>
              <a:avLst/>
              <a:gdLst>
                <a:gd name="connsiteX0" fmla="*/ 16476 w 16475"/>
                <a:gd name="connsiteY0" fmla="*/ 779 h 1924"/>
                <a:gd name="connsiteX1" fmla="*/ 0 w 16475"/>
                <a:gd name="connsiteY1" fmla="*/ 0 h 1924"/>
                <a:gd name="connsiteX2" fmla="*/ 14126 w 16475"/>
                <a:gd name="connsiteY2" fmla="*/ 1924 h 1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475" h="1924">
                  <a:moveTo>
                    <a:pt x="16476" y="779"/>
                  </a:moveTo>
                  <a:cubicBezTo>
                    <a:pt x="10984" y="426"/>
                    <a:pt x="5516" y="134"/>
                    <a:pt x="0" y="0"/>
                  </a:cubicBezTo>
                  <a:cubicBezTo>
                    <a:pt x="4713" y="560"/>
                    <a:pt x="9413" y="1218"/>
                    <a:pt x="14126" y="1924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72" name="Freeform: Shape 161">
              <a:extLst>
                <a:ext uri="{FF2B5EF4-FFF2-40B4-BE49-F238E27FC236}">
                  <a16:creationId xmlns:a16="http://schemas.microsoft.com/office/drawing/2014/main" id="{EA13DADF-1621-75D7-DBB8-5D3E424EFAA2}"/>
                </a:ext>
              </a:extLst>
            </p:cNvPr>
            <p:cNvSpPr/>
            <p:nvPr/>
          </p:nvSpPr>
          <p:spPr>
            <a:xfrm rot="5400000">
              <a:off x="3458969" y="3595113"/>
              <a:ext cx="94825" cy="36974"/>
            </a:xfrm>
            <a:custGeom>
              <a:avLst/>
              <a:gdLst>
                <a:gd name="connsiteX0" fmla="*/ 9206 w 65234"/>
                <a:gd name="connsiteY0" fmla="*/ 7355 h 20092"/>
                <a:gd name="connsiteX1" fmla="*/ 23222 w 65234"/>
                <a:gd name="connsiteY1" fmla="*/ 10156 h 20092"/>
                <a:gd name="connsiteX2" fmla="*/ 31064 w 65234"/>
                <a:gd name="connsiteY2" fmla="*/ 11215 h 20092"/>
                <a:gd name="connsiteX3" fmla="*/ 38955 w 65234"/>
                <a:gd name="connsiteY3" fmla="*/ 12433 h 20092"/>
                <a:gd name="connsiteX4" fmla="*/ 53264 w 65234"/>
                <a:gd name="connsiteY4" fmla="*/ 17085 h 20092"/>
                <a:gd name="connsiteX5" fmla="*/ 55699 w 65234"/>
                <a:gd name="connsiteY5" fmla="*/ 20093 h 20092"/>
                <a:gd name="connsiteX6" fmla="*/ 65234 w 65234"/>
                <a:gd name="connsiteY6" fmla="*/ 15356 h 20092"/>
                <a:gd name="connsiteX7" fmla="*/ 30151 w 65234"/>
                <a:gd name="connsiteY7" fmla="*/ 7842 h 20092"/>
                <a:gd name="connsiteX8" fmla="*/ 0 w 65234"/>
                <a:gd name="connsiteY8" fmla="*/ 0 h 20092"/>
                <a:gd name="connsiteX9" fmla="*/ 9206 w 65234"/>
                <a:gd name="connsiteY9" fmla="*/ 7355 h 20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5234" h="20092">
                  <a:moveTo>
                    <a:pt x="9206" y="7355"/>
                  </a:moveTo>
                  <a:cubicBezTo>
                    <a:pt x="13785" y="8708"/>
                    <a:pt x="18475" y="9644"/>
                    <a:pt x="23222" y="10156"/>
                  </a:cubicBezTo>
                  <a:lnTo>
                    <a:pt x="31064" y="11215"/>
                  </a:lnTo>
                  <a:cubicBezTo>
                    <a:pt x="33719" y="11532"/>
                    <a:pt x="36362" y="11934"/>
                    <a:pt x="38955" y="12433"/>
                  </a:cubicBezTo>
                  <a:cubicBezTo>
                    <a:pt x="43909" y="13345"/>
                    <a:pt x="48720" y="14909"/>
                    <a:pt x="53264" y="17085"/>
                  </a:cubicBezTo>
                  <a:lnTo>
                    <a:pt x="55699" y="20093"/>
                  </a:lnTo>
                  <a:cubicBezTo>
                    <a:pt x="58865" y="18473"/>
                    <a:pt x="62056" y="16853"/>
                    <a:pt x="65234" y="15356"/>
                  </a:cubicBezTo>
                  <a:cubicBezTo>
                    <a:pt x="53673" y="12264"/>
                    <a:pt x="41964" y="9756"/>
                    <a:pt x="30151" y="7842"/>
                  </a:cubicBezTo>
                  <a:cubicBezTo>
                    <a:pt x="18400" y="5516"/>
                    <a:pt x="7416" y="3738"/>
                    <a:pt x="0" y="0"/>
                  </a:cubicBezTo>
                  <a:cubicBezTo>
                    <a:pt x="2008" y="3545"/>
                    <a:pt x="5306" y="6179"/>
                    <a:pt x="9206" y="7355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73" name="Freeform: Shape 162">
              <a:extLst>
                <a:ext uri="{FF2B5EF4-FFF2-40B4-BE49-F238E27FC236}">
                  <a16:creationId xmlns:a16="http://schemas.microsoft.com/office/drawing/2014/main" id="{73991C4A-E251-04A1-3605-1D48C8BC09B9}"/>
                </a:ext>
              </a:extLst>
            </p:cNvPr>
            <p:cNvSpPr/>
            <p:nvPr/>
          </p:nvSpPr>
          <p:spPr>
            <a:xfrm rot="5400000">
              <a:off x="3592133" y="3492620"/>
              <a:ext cx="21864" cy="11450"/>
            </a:xfrm>
            <a:custGeom>
              <a:avLst/>
              <a:gdLst>
                <a:gd name="connsiteX0" fmla="*/ 12765 w 15041"/>
                <a:gd name="connsiteY0" fmla="*/ 3982 h 6222"/>
                <a:gd name="connsiteX1" fmla="*/ 1939 w 15041"/>
                <a:gd name="connsiteY1" fmla="*/ 0 h 6222"/>
                <a:gd name="connsiteX2" fmla="*/ 27 w 15041"/>
                <a:gd name="connsiteY2" fmla="*/ 3909 h 6222"/>
                <a:gd name="connsiteX3" fmla="*/ 15042 w 15041"/>
                <a:gd name="connsiteY3" fmla="*/ 6223 h 6222"/>
                <a:gd name="connsiteX4" fmla="*/ 12765 w 15041"/>
                <a:gd name="connsiteY4" fmla="*/ 3982 h 6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41" h="6222">
                  <a:moveTo>
                    <a:pt x="12765" y="3982"/>
                  </a:moveTo>
                  <a:cubicBezTo>
                    <a:pt x="9088" y="2847"/>
                    <a:pt x="5474" y="1517"/>
                    <a:pt x="1939" y="0"/>
                  </a:cubicBezTo>
                  <a:cubicBezTo>
                    <a:pt x="3510" y="3568"/>
                    <a:pt x="356" y="3860"/>
                    <a:pt x="27" y="3909"/>
                  </a:cubicBezTo>
                  <a:cubicBezTo>
                    <a:pt x="-302" y="3958"/>
                    <a:pt x="2219" y="3592"/>
                    <a:pt x="15042" y="6223"/>
                  </a:cubicBezTo>
                  <a:cubicBezTo>
                    <a:pt x="14239" y="5521"/>
                    <a:pt x="13478" y="4774"/>
                    <a:pt x="12765" y="3982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74" name="Freeform: Shape 163">
              <a:extLst>
                <a:ext uri="{FF2B5EF4-FFF2-40B4-BE49-F238E27FC236}">
                  <a16:creationId xmlns:a16="http://schemas.microsoft.com/office/drawing/2014/main" id="{32504AA5-45BF-99F2-72D6-60D5E098F647}"/>
                </a:ext>
              </a:extLst>
            </p:cNvPr>
            <p:cNvSpPr/>
            <p:nvPr/>
          </p:nvSpPr>
          <p:spPr>
            <a:xfrm rot="5400000">
              <a:off x="3599319" y="3504477"/>
              <a:ext cx="7831" cy="6069"/>
            </a:xfrm>
            <a:custGeom>
              <a:avLst/>
              <a:gdLst>
                <a:gd name="connsiteX0" fmla="*/ 1632 w 5387"/>
                <a:gd name="connsiteY0" fmla="*/ 2612 h 3298"/>
                <a:gd name="connsiteX1" fmla="*/ 1632 w 5387"/>
                <a:gd name="connsiteY1" fmla="*/ 2612 h 3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387" h="3298">
                  <a:moveTo>
                    <a:pt x="1632" y="2612"/>
                  </a:moveTo>
                  <a:cubicBezTo>
                    <a:pt x="12847" y="6009"/>
                    <a:pt x="-5309" y="-4695"/>
                    <a:pt x="1632" y="2612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75" name="Freeform: Shape 164">
              <a:extLst>
                <a:ext uri="{FF2B5EF4-FFF2-40B4-BE49-F238E27FC236}">
                  <a16:creationId xmlns:a16="http://schemas.microsoft.com/office/drawing/2014/main" id="{72842A29-64BA-A5C6-DD34-048EAA6224F7}"/>
                </a:ext>
              </a:extLst>
            </p:cNvPr>
            <p:cNvSpPr/>
            <p:nvPr/>
          </p:nvSpPr>
          <p:spPr>
            <a:xfrm rot="5400000">
              <a:off x="3620822" y="3422606"/>
              <a:ext cx="33103" cy="25075"/>
            </a:xfrm>
            <a:custGeom>
              <a:avLst/>
              <a:gdLst>
                <a:gd name="connsiteX0" fmla="*/ 15102 w 22773"/>
                <a:gd name="connsiteY0" fmla="*/ 12701 h 13626"/>
                <a:gd name="connsiteX1" fmla="*/ 22773 w 22773"/>
                <a:gd name="connsiteY1" fmla="*/ 12105 h 13626"/>
                <a:gd name="connsiteX2" fmla="*/ 11156 w 22773"/>
                <a:gd name="connsiteY2" fmla="*/ 329 h 13626"/>
                <a:gd name="connsiteX3" fmla="*/ 7503 w 22773"/>
                <a:gd name="connsiteY3" fmla="*/ 13627 h 13626"/>
                <a:gd name="connsiteX4" fmla="*/ 15102 w 22773"/>
                <a:gd name="connsiteY4" fmla="*/ 12701 h 13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773" h="13626">
                  <a:moveTo>
                    <a:pt x="15102" y="12701"/>
                  </a:moveTo>
                  <a:cubicBezTo>
                    <a:pt x="17659" y="12434"/>
                    <a:pt x="20216" y="12275"/>
                    <a:pt x="22773" y="12105"/>
                  </a:cubicBezTo>
                  <a:cubicBezTo>
                    <a:pt x="19741" y="7063"/>
                    <a:pt x="6030" y="1669"/>
                    <a:pt x="11156" y="329"/>
                  </a:cubicBezTo>
                  <a:cubicBezTo>
                    <a:pt x="-4821" y="-1473"/>
                    <a:pt x="-1399" y="4287"/>
                    <a:pt x="7503" y="13627"/>
                  </a:cubicBezTo>
                  <a:cubicBezTo>
                    <a:pt x="9999" y="13286"/>
                    <a:pt x="12557" y="12981"/>
                    <a:pt x="15102" y="12701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76" name="Freeform: Shape 165">
              <a:extLst>
                <a:ext uri="{FF2B5EF4-FFF2-40B4-BE49-F238E27FC236}">
                  <a16:creationId xmlns:a16="http://schemas.microsoft.com/office/drawing/2014/main" id="{CA0D4F9B-46B2-253D-CA43-6DBBA383FE97}"/>
                </a:ext>
              </a:extLst>
            </p:cNvPr>
            <p:cNvSpPr/>
            <p:nvPr/>
          </p:nvSpPr>
          <p:spPr>
            <a:xfrm rot="5400000">
              <a:off x="3603396" y="3411556"/>
              <a:ext cx="11345" cy="5353"/>
            </a:xfrm>
            <a:custGeom>
              <a:avLst/>
              <a:gdLst>
                <a:gd name="connsiteX0" fmla="*/ 0 w 7805"/>
                <a:gd name="connsiteY0" fmla="*/ 2910 h 2909"/>
                <a:gd name="connsiteX1" fmla="*/ 7806 w 7805"/>
                <a:gd name="connsiteY1" fmla="*/ 1923 h 2909"/>
                <a:gd name="connsiteX2" fmla="*/ 0 w 7805"/>
                <a:gd name="connsiteY2" fmla="*/ 2910 h 2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805" h="2909">
                  <a:moveTo>
                    <a:pt x="0" y="2910"/>
                  </a:moveTo>
                  <a:cubicBezTo>
                    <a:pt x="2594" y="2544"/>
                    <a:pt x="5200" y="2191"/>
                    <a:pt x="7806" y="1923"/>
                  </a:cubicBezTo>
                  <a:cubicBezTo>
                    <a:pt x="6503" y="-196"/>
                    <a:pt x="4335" y="-1413"/>
                    <a:pt x="0" y="291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77" name="Freeform: Shape 166">
              <a:extLst>
                <a:ext uri="{FF2B5EF4-FFF2-40B4-BE49-F238E27FC236}">
                  <a16:creationId xmlns:a16="http://schemas.microsoft.com/office/drawing/2014/main" id="{95EE345A-DBC7-D4D1-E807-94E16EA4252E}"/>
                </a:ext>
              </a:extLst>
            </p:cNvPr>
            <p:cNvSpPr/>
            <p:nvPr/>
          </p:nvSpPr>
          <p:spPr>
            <a:xfrm rot="5400000">
              <a:off x="3592751" y="3426014"/>
              <a:ext cx="24143" cy="11925"/>
            </a:xfrm>
            <a:custGeom>
              <a:avLst/>
              <a:gdLst>
                <a:gd name="connsiteX0" fmla="*/ 2667 w 16609"/>
                <a:gd name="connsiteY0" fmla="*/ 6271 h 6480"/>
                <a:gd name="connsiteX1" fmla="*/ 7611 w 16609"/>
                <a:gd name="connsiteY1" fmla="*/ 1218 h 6480"/>
                <a:gd name="connsiteX2" fmla="*/ 16610 w 16609"/>
                <a:gd name="connsiteY2" fmla="*/ 0 h 6480"/>
                <a:gd name="connsiteX3" fmla="*/ 0 w 16609"/>
                <a:gd name="connsiteY3" fmla="*/ 1376 h 6480"/>
                <a:gd name="connsiteX4" fmla="*/ 2667 w 16609"/>
                <a:gd name="connsiteY4" fmla="*/ 6271 h 6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09" h="6480">
                  <a:moveTo>
                    <a:pt x="2667" y="6271"/>
                  </a:moveTo>
                  <a:cubicBezTo>
                    <a:pt x="3641" y="6990"/>
                    <a:pt x="4980" y="5991"/>
                    <a:pt x="7611" y="1218"/>
                  </a:cubicBezTo>
                  <a:cubicBezTo>
                    <a:pt x="6223" y="6296"/>
                    <a:pt x="9511" y="1754"/>
                    <a:pt x="16610" y="0"/>
                  </a:cubicBezTo>
                  <a:cubicBezTo>
                    <a:pt x="11069" y="280"/>
                    <a:pt x="5528" y="804"/>
                    <a:pt x="0" y="1376"/>
                  </a:cubicBezTo>
                  <a:cubicBezTo>
                    <a:pt x="1132" y="3166"/>
                    <a:pt x="1693" y="5553"/>
                    <a:pt x="2667" y="6271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78" name="Freeform: Shape 167">
              <a:extLst>
                <a:ext uri="{FF2B5EF4-FFF2-40B4-BE49-F238E27FC236}">
                  <a16:creationId xmlns:a16="http://schemas.microsoft.com/office/drawing/2014/main" id="{96EB5591-8FE5-B28C-9312-97E3D332B3FF}"/>
                </a:ext>
              </a:extLst>
            </p:cNvPr>
            <p:cNvSpPr/>
            <p:nvPr/>
          </p:nvSpPr>
          <p:spPr>
            <a:xfrm rot="5400000">
              <a:off x="3571769" y="3461582"/>
              <a:ext cx="33600" cy="25336"/>
            </a:xfrm>
            <a:custGeom>
              <a:avLst/>
              <a:gdLst>
                <a:gd name="connsiteX0" fmla="*/ 10619 w 23115"/>
                <a:gd name="connsiteY0" fmla="*/ 7879 h 13768"/>
                <a:gd name="connsiteX1" fmla="*/ 10619 w 23115"/>
                <a:gd name="connsiteY1" fmla="*/ 10728 h 13768"/>
                <a:gd name="connsiteX2" fmla="*/ 3751 w 23115"/>
                <a:gd name="connsiteY2" fmla="*/ 12786 h 13768"/>
                <a:gd name="connsiteX3" fmla="*/ 23040 w 23115"/>
                <a:gd name="connsiteY3" fmla="*/ 10351 h 13768"/>
                <a:gd name="connsiteX4" fmla="*/ 16561 w 23115"/>
                <a:gd name="connsiteY4" fmla="*/ 5114 h 13768"/>
                <a:gd name="connsiteX5" fmla="*/ 0 w 23115"/>
                <a:gd name="connsiteY5" fmla="*/ 0 h 13768"/>
                <a:gd name="connsiteX6" fmla="*/ 10619 w 23115"/>
                <a:gd name="connsiteY6" fmla="*/ 7879 h 13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115" h="13768">
                  <a:moveTo>
                    <a:pt x="10619" y="7879"/>
                  </a:moveTo>
                  <a:cubicBezTo>
                    <a:pt x="11508" y="8975"/>
                    <a:pt x="11666" y="9937"/>
                    <a:pt x="10619" y="10728"/>
                  </a:cubicBezTo>
                  <a:cubicBezTo>
                    <a:pt x="9571" y="11520"/>
                    <a:pt x="7477" y="12141"/>
                    <a:pt x="3751" y="12786"/>
                  </a:cubicBezTo>
                  <a:cubicBezTo>
                    <a:pt x="17779" y="14893"/>
                    <a:pt x="23880" y="13395"/>
                    <a:pt x="23040" y="10351"/>
                  </a:cubicBezTo>
                  <a:cubicBezTo>
                    <a:pt x="22613" y="8865"/>
                    <a:pt x="20434" y="7014"/>
                    <a:pt x="16561" y="5114"/>
                  </a:cubicBezTo>
                  <a:cubicBezTo>
                    <a:pt x="11303" y="2653"/>
                    <a:pt x="5731" y="932"/>
                    <a:pt x="0" y="0"/>
                  </a:cubicBezTo>
                  <a:cubicBezTo>
                    <a:pt x="4140" y="2947"/>
                    <a:pt x="8816" y="5662"/>
                    <a:pt x="10619" y="7879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79" name="Freeform: Shape 168">
              <a:extLst>
                <a:ext uri="{FF2B5EF4-FFF2-40B4-BE49-F238E27FC236}">
                  <a16:creationId xmlns:a16="http://schemas.microsoft.com/office/drawing/2014/main" id="{F8D07D10-512D-2985-1243-29463E224463}"/>
                </a:ext>
              </a:extLst>
            </p:cNvPr>
            <p:cNvSpPr/>
            <p:nvPr/>
          </p:nvSpPr>
          <p:spPr>
            <a:xfrm rot="5400000">
              <a:off x="3485447" y="3564265"/>
              <a:ext cx="28162" cy="12110"/>
            </a:xfrm>
            <a:custGeom>
              <a:avLst/>
              <a:gdLst>
                <a:gd name="connsiteX0" fmla="*/ 19375 w 19374"/>
                <a:gd name="connsiteY0" fmla="*/ 4548 h 6581"/>
                <a:gd name="connsiteX1" fmla="*/ 1 w 19374"/>
                <a:gd name="connsiteY1" fmla="*/ 1077 h 6581"/>
                <a:gd name="connsiteX2" fmla="*/ 9852 w 19374"/>
                <a:gd name="connsiteY2" fmla="*/ 6581 h 6581"/>
                <a:gd name="connsiteX3" fmla="*/ 19375 w 19374"/>
                <a:gd name="connsiteY3" fmla="*/ 4548 h 6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374" h="6581">
                  <a:moveTo>
                    <a:pt x="19375" y="4548"/>
                  </a:moveTo>
                  <a:cubicBezTo>
                    <a:pt x="14638" y="5558"/>
                    <a:pt x="-109" y="-2917"/>
                    <a:pt x="1" y="1077"/>
                  </a:cubicBezTo>
                  <a:lnTo>
                    <a:pt x="9852" y="6581"/>
                  </a:lnTo>
                  <a:cubicBezTo>
                    <a:pt x="12982" y="5863"/>
                    <a:pt x="16160" y="5193"/>
                    <a:pt x="19375" y="4548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80" name="Freeform: Shape 169">
              <a:extLst>
                <a:ext uri="{FF2B5EF4-FFF2-40B4-BE49-F238E27FC236}">
                  <a16:creationId xmlns:a16="http://schemas.microsoft.com/office/drawing/2014/main" id="{049D6317-3266-4F70-CDBA-CB3D3B1BE2DA}"/>
                </a:ext>
              </a:extLst>
            </p:cNvPr>
            <p:cNvSpPr/>
            <p:nvPr/>
          </p:nvSpPr>
          <p:spPr>
            <a:xfrm rot="5400000">
              <a:off x="3656259" y="3278817"/>
              <a:ext cx="29475" cy="40783"/>
            </a:xfrm>
            <a:custGeom>
              <a:avLst/>
              <a:gdLst>
                <a:gd name="connsiteX0" fmla="*/ 14 w 20277"/>
                <a:gd name="connsiteY0" fmla="*/ 0 h 22162"/>
                <a:gd name="connsiteX1" fmla="*/ 3668 w 20277"/>
                <a:gd name="connsiteY1" fmla="*/ 10473 h 22162"/>
                <a:gd name="connsiteX2" fmla="*/ 9038 w 20277"/>
                <a:gd name="connsiteY2" fmla="*/ 22163 h 22162"/>
                <a:gd name="connsiteX3" fmla="*/ 20277 w 20277"/>
                <a:gd name="connsiteY3" fmla="*/ 18388 h 22162"/>
                <a:gd name="connsiteX4" fmla="*/ 14 w 20277"/>
                <a:gd name="connsiteY4" fmla="*/ 0 h 22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77" h="22162">
                  <a:moveTo>
                    <a:pt x="14" y="0"/>
                  </a:moveTo>
                  <a:cubicBezTo>
                    <a:pt x="-180" y="2557"/>
                    <a:pt x="1634" y="6466"/>
                    <a:pt x="3668" y="10473"/>
                  </a:cubicBezTo>
                  <a:cubicBezTo>
                    <a:pt x="5701" y="14479"/>
                    <a:pt x="8076" y="18717"/>
                    <a:pt x="9038" y="22163"/>
                  </a:cubicBezTo>
                  <a:cubicBezTo>
                    <a:pt x="12691" y="20750"/>
                    <a:pt x="16515" y="19545"/>
                    <a:pt x="20277" y="18388"/>
                  </a:cubicBezTo>
                  <a:cubicBezTo>
                    <a:pt x="13933" y="13626"/>
                    <a:pt x="1829" y="8208"/>
                    <a:pt x="14" y="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81" name="Freeform: Shape 170">
              <a:extLst>
                <a:ext uri="{FF2B5EF4-FFF2-40B4-BE49-F238E27FC236}">
                  <a16:creationId xmlns:a16="http://schemas.microsoft.com/office/drawing/2014/main" id="{8A65979F-4288-7379-3B77-C6BC017FE8E2}"/>
                </a:ext>
              </a:extLst>
            </p:cNvPr>
            <p:cNvSpPr/>
            <p:nvPr/>
          </p:nvSpPr>
          <p:spPr>
            <a:xfrm rot="5400000">
              <a:off x="3631135" y="3278801"/>
              <a:ext cx="24684" cy="14256"/>
            </a:xfrm>
            <a:custGeom>
              <a:avLst/>
              <a:gdLst>
                <a:gd name="connsiteX0" fmla="*/ 16549 w 16981"/>
                <a:gd name="connsiteY0" fmla="*/ 0 h 7747"/>
                <a:gd name="connsiteX1" fmla="*/ 0 w 16981"/>
                <a:gd name="connsiteY1" fmla="*/ 6564 h 7747"/>
                <a:gd name="connsiteX2" fmla="*/ 16549 w 16981"/>
                <a:gd name="connsiteY2" fmla="*/ 0 h 7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981" h="7747">
                  <a:moveTo>
                    <a:pt x="16549" y="0"/>
                  </a:moveTo>
                  <a:cubicBezTo>
                    <a:pt x="10996" y="2131"/>
                    <a:pt x="5443" y="4116"/>
                    <a:pt x="0" y="6564"/>
                  </a:cubicBezTo>
                  <a:cubicBezTo>
                    <a:pt x="15843" y="9827"/>
                    <a:pt x="18156" y="5918"/>
                    <a:pt x="16549" y="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82" name="Freeform: Shape 171">
              <a:extLst>
                <a:ext uri="{FF2B5EF4-FFF2-40B4-BE49-F238E27FC236}">
                  <a16:creationId xmlns:a16="http://schemas.microsoft.com/office/drawing/2014/main" id="{52CC25DA-32A5-EC92-37E0-22F3E86D0DC4}"/>
                </a:ext>
              </a:extLst>
            </p:cNvPr>
            <p:cNvSpPr/>
            <p:nvPr/>
          </p:nvSpPr>
          <p:spPr>
            <a:xfrm rot="5400000">
              <a:off x="3553236" y="3412340"/>
              <a:ext cx="46412" cy="17007"/>
            </a:xfrm>
            <a:custGeom>
              <a:avLst/>
              <a:gdLst>
                <a:gd name="connsiteX0" fmla="*/ 11775 w 31929"/>
                <a:gd name="connsiteY0" fmla="*/ 6600 h 9242"/>
                <a:gd name="connsiteX1" fmla="*/ 18449 w 31929"/>
                <a:gd name="connsiteY1" fmla="*/ 4165 h 9242"/>
                <a:gd name="connsiteX2" fmla="*/ 31929 w 31929"/>
                <a:gd name="connsiteY2" fmla="*/ 0 h 9242"/>
                <a:gd name="connsiteX3" fmla="*/ 0 w 31929"/>
                <a:gd name="connsiteY3" fmla="*/ 8707 h 9242"/>
                <a:gd name="connsiteX4" fmla="*/ 5139 w 31929"/>
                <a:gd name="connsiteY4" fmla="*/ 9243 h 9242"/>
                <a:gd name="connsiteX5" fmla="*/ 11775 w 31929"/>
                <a:gd name="connsiteY5" fmla="*/ 6600 h 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929" h="9242">
                  <a:moveTo>
                    <a:pt x="11775" y="6600"/>
                  </a:moveTo>
                  <a:cubicBezTo>
                    <a:pt x="13992" y="5788"/>
                    <a:pt x="16217" y="4977"/>
                    <a:pt x="18449" y="4165"/>
                  </a:cubicBezTo>
                  <a:cubicBezTo>
                    <a:pt x="22918" y="2655"/>
                    <a:pt x="27411" y="1181"/>
                    <a:pt x="31929" y="0"/>
                  </a:cubicBezTo>
                  <a:cubicBezTo>
                    <a:pt x="21101" y="2176"/>
                    <a:pt x="10434" y="5085"/>
                    <a:pt x="0" y="8707"/>
                  </a:cubicBezTo>
                  <a:lnTo>
                    <a:pt x="5139" y="9243"/>
                  </a:lnTo>
                  <a:cubicBezTo>
                    <a:pt x="7343" y="8341"/>
                    <a:pt x="9559" y="7489"/>
                    <a:pt x="11775" y="660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83" name="Freeform: Shape 172">
              <a:extLst>
                <a:ext uri="{FF2B5EF4-FFF2-40B4-BE49-F238E27FC236}">
                  <a16:creationId xmlns:a16="http://schemas.microsoft.com/office/drawing/2014/main" id="{7720E582-1749-751F-0181-63676C816D1F}"/>
                </a:ext>
              </a:extLst>
            </p:cNvPr>
            <p:cNvSpPr/>
            <p:nvPr/>
          </p:nvSpPr>
          <p:spPr>
            <a:xfrm rot="5400000">
              <a:off x="3711325" y="3162977"/>
              <a:ext cx="21753" cy="35765"/>
            </a:xfrm>
            <a:custGeom>
              <a:avLst/>
              <a:gdLst>
                <a:gd name="connsiteX0" fmla="*/ 14966 w 14965"/>
                <a:gd name="connsiteY0" fmla="*/ 0 h 19435"/>
                <a:gd name="connsiteX1" fmla="*/ 7306 w 14965"/>
                <a:gd name="connsiteY1" fmla="*/ 9377 h 19435"/>
                <a:gd name="connsiteX2" fmla="*/ 0 w 14965"/>
                <a:gd name="connsiteY2" fmla="*/ 19435 h 19435"/>
                <a:gd name="connsiteX3" fmla="*/ 6892 w 14965"/>
                <a:gd name="connsiteY3" fmla="*/ 12823 h 19435"/>
                <a:gd name="connsiteX4" fmla="*/ 14966 w 14965"/>
                <a:gd name="connsiteY4" fmla="*/ 0 h 19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65" h="19435">
                  <a:moveTo>
                    <a:pt x="14966" y="0"/>
                  </a:moveTo>
                  <a:cubicBezTo>
                    <a:pt x="12369" y="3044"/>
                    <a:pt x="9815" y="6170"/>
                    <a:pt x="7306" y="9377"/>
                  </a:cubicBezTo>
                  <a:cubicBezTo>
                    <a:pt x="4798" y="12583"/>
                    <a:pt x="2362" y="15936"/>
                    <a:pt x="0" y="19435"/>
                  </a:cubicBezTo>
                  <a:cubicBezTo>
                    <a:pt x="2277" y="17182"/>
                    <a:pt x="4567" y="14978"/>
                    <a:pt x="6892" y="12823"/>
                  </a:cubicBezTo>
                  <a:cubicBezTo>
                    <a:pt x="9474" y="8390"/>
                    <a:pt x="12190" y="4116"/>
                    <a:pt x="14966" y="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84" name="Freeform: Shape 173">
              <a:extLst>
                <a:ext uri="{FF2B5EF4-FFF2-40B4-BE49-F238E27FC236}">
                  <a16:creationId xmlns:a16="http://schemas.microsoft.com/office/drawing/2014/main" id="{76D81340-E8FF-99AD-81EE-4C94919FED19}"/>
                </a:ext>
              </a:extLst>
            </p:cNvPr>
            <p:cNvSpPr/>
            <p:nvPr/>
          </p:nvSpPr>
          <p:spPr>
            <a:xfrm rot="5400000">
              <a:off x="3719822" y="3051602"/>
              <a:ext cx="59707" cy="57858"/>
            </a:xfrm>
            <a:custGeom>
              <a:avLst/>
              <a:gdLst>
                <a:gd name="connsiteX0" fmla="*/ 40404 w 41075"/>
                <a:gd name="connsiteY0" fmla="*/ 31442 h 31441"/>
                <a:gd name="connsiteX1" fmla="*/ 34316 w 41075"/>
                <a:gd name="connsiteY1" fmla="*/ 13797 h 31441"/>
                <a:gd name="connsiteX2" fmla="*/ 29554 w 41075"/>
                <a:gd name="connsiteY2" fmla="*/ 0 h 31441"/>
                <a:gd name="connsiteX3" fmla="*/ 20202 w 41075"/>
                <a:gd name="connsiteY3" fmla="*/ 2277 h 31441"/>
                <a:gd name="connsiteX4" fmla="*/ 12372 w 41075"/>
                <a:gd name="connsiteY4" fmla="*/ 7465 h 31441"/>
                <a:gd name="connsiteX5" fmla="*/ 0 w 41075"/>
                <a:gd name="connsiteY5" fmla="*/ 22479 h 31441"/>
                <a:gd name="connsiteX6" fmla="*/ 40404 w 41075"/>
                <a:gd name="connsiteY6" fmla="*/ 31442 h 31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075" h="31441">
                  <a:moveTo>
                    <a:pt x="40404" y="31442"/>
                  </a:moveTo>
                  <a:cubicBezTo>
                    <a:pt x="42755" y="25000"/>
                    <a:pt x="38505" y="19155"/>
                    <a:pt x="34316" y="13797"/>
                  </a:cubicBezTo>
                  <a:cubicBezTo>
                    <a:pt x="30127" y="8439"/>
                    <a:pt x="26096" y="3653"/>
                    <a:pt x="29554" y="0"/>
                  </a:cubicBezTo>
                  <a:cubicBezTo>
                    <a:pt x="26324" y="181"/>
                    <a:pt x="23154" y="953"/>
                    <a:pt x="20202" y="2277"/>
                  </a:cubicBezTo>
                  <a:cubicBezTo>
                    <a:pt x="17353" y="3614"/>
                    <a:pt x="14714" y="5362"/>
                    <a:pt x="12372" y="7465"/>
                  </a:cubicBezTo>
                  <a:cubicBezTo>
                    <a:pt x="7617" y="11914"/>
                    <a:pt x="3458" y="16961"/>
                    <a:pt x="0" y="22479"/>
                  </a:cubicBezTo>
                  <a:cubicBezTo>
                    <a:pt x="9389" y="16695"/>
                    <a:pt x="22297" y="19265"/>
                    <a:pt x="40404" y="31442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85" name="Freeform: Shape 174">
              <a:extLst>
                <a:ext uri="{FF2B5EF4-FFF2-40B4-BE49-F238E27FC236}">
                  <a16:creationId xmlns:a16="http://schemas.microsoft.com/office/drawing/2014/main" id="{BB8D0EE5-FF72-824F-9D43-F23E1D5B2349}"/>
                </a:ext>
              </a:extLst>
            </p:cNvPr>
            <p:cNvSpPr/>
            <p:nvPr/>
          </p:nvSpPr>
          <p:spPr>
            <a:xfrm rot="5400000">
              <a:off x="3713273" y="3026714"/>
              <a:ext cx="18125" cy="29802"/>
            </a:xfrm>
            <a:custGeom>
              <a:avLst/>
              <a:gdLst>
                <a:gd name="connsiteX0" fmla="*/ 12470 w 12469"/>
                <a:gd name="connsiteY0" fmla="*/ 0 h 16195"/>
                <a:gd name="connsiteX1" fmla="*/ 0 w 12469"/>
                <a:gd name="connsiteY1" fmla="*/ 16196 h 16195"/>
                <a:gd name="connsiteX2" fmla="*/ 12470 w 12469"/>
                <a:gd name="connsiteY2" fmla="*/ 0 h 16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469" h="16195">
                  <a:moveTo>
                    <a:pt x="12470" y="0"/>
                  </a:moveTo>
                  <a:cubicBezTo>
                    <a:pt x="7501" y="3154"/>
                    <a:pt x="3117" y="7867"/>
                    <a:pt x="0" y="16196"/>
                  </a:cubicBezTo>
                  <a:cubicBezTo>
                    <a:pt x="4372" y="12628"/>
                    <a:pt x="8122" y="6381"/>
                    <a:pt x="12470" y="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86" name="Freeform: Shape 175">
              <a:extLst>
                <a:ext uri="{FF2B5EF4-FFF2-40B4-BE49-F238E27FC236}">
                  <a16:creationId xmlns:a16="http://schemas.microsoft.com/office/drawing/2014/main" id="{30F4B293-8F3F-691E-042C-93503E53BD02}"/>
                </a:ext>
              </a:extLst>
            </p:cNvPr>
            <p:cNvSpPr/>
            <p:nvPr/>
          </p:nvSpPr>
          <p:spPr>
            <a:xfrm rot="5400000">
              <a:off x="3654868" y="3198767"/>
              <a:ext cx="25400" cy="34957"/>
            </a:xfrm>
            <a:custGeom>
              <a:avLst/>
              <a:gdLst>
                <a:gd name="connsiteX0" fmla="*/ 0 w 17474"/>
                <a:gd name="connsiteY0" fmla="*/ 0 h 18996"/>
                <a:gd name="connsiteX1" fmla="*/ 10339 w 17474"/>
                <a:gd name="connsiteY1" fmla="*/ 18047 h 18996"/>
                <a:gd name="connsiteX2" fmla="*/ 17474 w 17474"/>
                <a:gd name="connsiteY2" fmla="*/ 18997 h 18996"/>
                <a:gd name="connsiteX3" fmla="*/ 0 w 17474"/>
                <a:gd name="connsiteY3" fmla="*/ 0 h 1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474" h="18996">
                  <a:moveTo>
                    <a:pt x="0" y="0"/>
                  </a:moveTo>
                  <a:lnTo>
                    <a:pt x="10339" y="18047"/>
                  </a:lnTo>
                  <a:lnTo>
                    <a:pt x="17474" y="18997"/>
                  </a:lnTo>
                  <a:cubicBezTo>
                    <a:pt x="15465" y="15209"/>
                    <a:pt x="11154" y="5346"/>
                    <a:pt x="0" y="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87" name="Freeform: Shape 176">
              <a:extLst>
                <a:ext uri="{FF2B5EF4-FFF2-40B4-BE49-F238E27FC236}">
                  <a16:creationId xmlns:a16="http://schemas.microsoft.com/office/drawing/2014/main" id="{9B00E682-6056-4BF0-74BE-5931887AC9C0}"/>
                </a:ext>
              </a:extLst>
            </p:cNvPr>
            <p:cNvSpPr/>
            <p:nvPr/>
          </p:nvSpPr>
          <p:spPr>
            <a:xfrm rot="5400000">
              <a:off x="3642428" y="3205777"/>
              <a:ext cx="21753" cy="4862"/>
            </a:xfrm>
            <a:custGeom>
              <a:avLst/>
              <a:gdLst>
                <a:gd name="connsiteX0" fmla="*/ 14966 w 14965"/>
                <a:gd name="connsiteY0" fmla="*/ 2642 h 2642"/>
                <a:gd name="connsiteX1" fmla="*/ 14613 w 14965"/>
                <a:gd name="connsiteY1" fmla="*/ 2070 h 2642"/>
                <a:gd name="connsiteX2" fmla="*/ 0 w 14965"/>
                <a:gd name="connsiteY2" fmla="*/ 0 h 2642"/>
                <a:gd name="connsiteX3" fmla="*/ 14966 w 14965"/>
                <a:gd name="connsiteY3" fmla="*/ 2642 h 2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965" h="2642">
                  <a:moveTo>
                    <a:pt x="14966" y="2642"/>
                  </a:moveTo>
                  <a:lnTo>
                    <a:pt x="14613" y="2070"/>
                  </a:lnTo>
                  <a:cubicBezTo>
                    <a:pt x="7781" y="1206"/>
                    <a:pt x="2728" y="438"/>
                    <a:pt x="0" y="0"/>
                  </a:cubicBezTo>
                  <a:cubicBezTo>
                    <a:pt x="2435" y="402"/>
                    <a:pt x="7112" y="1230"/>
                    <a:pt x="14966" y="2642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88" name="Freeform: Shape 177">
              <a:extLst>
                <a:ext uri="{FF2B5EF4-FFF2-40B4-BE49-F238E27FC236}">
                  <a16:creationId xmlns:a16="http://schemas.microsoft.com/office/drawing/2014/main" id="{A85A9ECD-D76B-D875-BAAD-85D5D4BE7596}"/>
                </a:ext>
              </a:extLst>
            </p:cNvPr>
            <p:cNvSpPr/>
            <p:nvPr/>
          </p:nvSpPr>
          <p:spPr>
            <a:xfrm rot="5400000">
              <a:off x="3655184" y="3196522"/>
              <a:ext cx="1397" cy="291"/>
            </a:xfrm>
            <a:custGeom>
              <a:avLst/>
              <a:gdLst>
                <a:gd name="connsiteX0" fmla="*/ 962 w 961"/>
                <a:gd name="connsiteY0" fmla="*/ 158 h 158"/>
                <a:gd name="connsiteX1" fmla="*/ 0 w 961"/>
                <a:gd name="connsiteY1" fmla="*/ 0 h 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61" h="158">
                  <a:moveTo>
                    <a:pt x="962" y="158"/>
                  </a:moveTo>
                  <a:lnTo>
                    <a:pt x="0" y="0"/>
                  </a:ln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89" name="Freeform: Shape 178">
              <a:extLst>
                <a:ext uri="{FF2B5EF4-FFF2-40B4-BE49-F238E27FC236}">
                  <a16:creationId xmlns:a16="http://schemas.microsoft.com/office/drawing/2014/main" id="{7A65D864-9B24-6B05-46EF-F39CBF27B7D8}"/>
                </a:ext>
              </a:extLst>
            </p:cNvPr>
            <p:cNvSpPr/>
            <p:nvPr/>
          </p:nvSpPr>
          <p:spPr>
            <a:xfrm rot="5400000">
              <a:off x="3647380" y="3228838"/>
              <a:ext cx="2602" cy="2817"/>
            </a:xfrm>
            <a:custGeom>
              <a:avLst/>
              <a:gdLst>
                <a:gd name="connsiteX0" fmla="*/ 1790 w 1790"/>
                <a:gd name="connsiteY0" fmla="*/ 268 h 1531"/>
                <a:gd name="connsiteX1" fmla="*/ 0 w 1790"/>
                <a:gd name="connsiteY1" fmla="*/ 0 h 1531"/>
                <a:gd name="connsiteX2" fmla="*/ 1790 w 1790"/>
                <a:gd name="connsiteY2" fmla="*/ 268 h 1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90" h="1531">
                  <a:moveTo>
                    <a:pt x="1790" y="268"/>
                  </a:moveTo>
                  <a:cubicBezTo>
                    <a:pt x="1132" y="158"/>
                    <a:pt x="645" y="73"/>
                    <a:pt x="0" y="0"/>
                  </a:cubicBezTo>
                  <a:cubicBezTo>
                    <a:pt x="986" y="1680"/>
                    <a:pt x="1461" y="2265"/>
                    <a:pt x="1790" y="268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90" name="Freeform: Shape 179">
              <a:extLst>
                <a:ext uri="{FF2B5EF4-FFF2-40B4-BE49-F238E27FC236}">
                  <a16:creationId xmlns:a16="http://schemas.microsoft.com/office/drawing/2014/main" id="{9240D2EB-6554-6831-4893-7FB946EB2B85}"/>
                </a:ext>
              </a:extLst>
            </p:cNvPr>
            <p:cNvSpPr/>
            <p:nvPr/>
          </p:nvSpPr>
          <p:spPr>
            <a:xfrm rot="5400000">
              <a:off x="3563019" y="3304297"/>
              <a:ext cx="25033" cy="49388"/>
            </a:xfrm>
            <a:custGeom>
              <a:avLst/>
              <a:gdLst>
                <a:gd name="connsiteX0" fmla="*/ 9038 w 17221"/>
                <a:gd name="connsiteY0" fmla="*/ 26839 h 26838"/>
                <a:gd name="connsiteX1" fmla="*/ 10256 w 17221"/>
                <a:gd name="connsiteY1" fmla="*/ 13724 h 26838"/>
                <a:gd name="connsiteX2" fmla="*/ 10938 w 17221"/>
                <a:gd name="connsiteY2" fmla="*/ 7002 h 26838"/>
                <a:gd name="connsiteX3" fmla="*/ 17221 w 17221"/>
                <a:gd name="connsiteY3" fmla="*/ 0 h 26838"/>
                <a:gd name="connsiteX4" fmla="*/ 1914 w 17221"/>
                <a:gd name="connsiteY4" fmla="*/ 10716 h 26838"/>
                <a:gd name="connsiteX5" fmla="*/ 9038 w 17221"/>
                <a:gd name="connsiteY5" fmla="*/ 26839 h 26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221" h="26838">
                  <a:moveTo>
                    <a:pt x="9038" y="26839"/>
                  </a:moveTo>
                  <a:cubicBezTo>
                    <a:pt x="12034" y="22163"/>
                    <a:pt x="10682" y="18096"/>
                    <a:pt x="10256" y="13724"/>
                  </a:cubicBezTo>
                  <a:cubicBezTo>
                    <a:pt x="9905" y="11461"/>
                    <a:pt x="10140" y="9148"/>
                    <a:pt x="10938" y="7002"/>
                  </a:cubicBezTo>
                  <a:cubicBezTo>
                    <a:pt x="12242" y="4064"/>
                    <a:pt x="14441" y="1613"/>
                    <a:pt x="17221" y="0"/>
                  </a:cubicBezTo>
                  <a:cubicBezTo>
                    <a:pt x="12545" y="2996"/>
                    <a:pt x="5312" y="6369"/>
                    <a:pt x="1914" y="10716"/>
                  </a:cubicBezTo>
                  <a:cubicBezTo>
                    <a:pt x="-1483" y="15063"/>
                    <a:pt x="-1069" y="20519"/>
                    <a:pt x="9038" y="26839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91" name="Freeform: Shape 180">
              <a:extLst>
                <a:ext uri="{FF2B5EF4-FFF2-40B4-BE49-F238E27FC236}">
                  <a16:creationId xmlns:a16="http://schemas.microsoft.com/office/drawing/2014/main" id="{9107DE12-C15A-190F-1036-A1A7604F7207}"/>
                </a:ext>
              </a:extLst>
            </p:cNvPr>
            <p:cNvSpPr/>
            <p:nvPr/>
          </p:nvSpPr>
          <p:spPr>
            <a:xfrm rot="5400000">
              <a:off x="3600827" y="3249395"/>
              <a:ext cx="27241" cy="26240"/>
            </a:xfrm>
            <a:custGeom>
              <a:avLst/>
              <a:gdLst>
                <a:gd name="connsiteX0" fmla="*/ 18205 w 18740"/>
                <a:gd name="connsiteY0" fmla="*/ 0 h 14259"/>
                <a:gd name="connsiteX1" fmla="*/ 0 w 18740"/>
                <a:gd name="connsiteY1" fmla="*/ 9389 h 14259"/>
                <a:gd name="connsiteX2" fmla="*/ 18741 w 18740"/>
                <a:gd name="connsiteY2" fmla="*/ 14260 h 14259"/>
                <a:gd name="connsiteX3" fmla="*/ 18205 w 18740"/>
                <a:gd name="connsiteY3" fmla="*/ 0 h 14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740" h="14259">
                  <a:moveTo>
                    <a:pt x="18205" y="0"/>
                  </a:moveTo>
                  <a:cubicBezTo>
                    <a:pt x="12116" y="2923"/>
                    <a:pt x="6028" y="5930"/>
                    <a:pt x="0" y="9389"/>
                  </a:cubicBezTo>
                  <a:cubicBezTo>
                    <a:pt x="6296" y="10972"/>
                    <a:pt x="12567" y="12713"/>
                    <a:pt x="18741" y="14260"/>
                  </a:cubicBezTo>
                  <a:cubicBezTo>
                    <a:pt x="17864" y="10192"/>
                    <a:pt x="13712" y="3787"/>
                    <a:pt x="18205" y="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92" name="Freeform: Shape 181">
              <a:extLst>
                <a:ext uri="{FF2B5EF4-FFF2-40B4-BE49-F238E27FC236}">
                  <a16:creationId xmlns:a16="http://schemas.microsoft.com/office/drawing/2014/main" id="{EE628EC2-8171-8190-5E3F-5861EE637C2E}"/>
                </a:ext>
              </a:extLst>
            </p:cNvPr>
            <p:cNvSpPr/>
            <p:nvPr/>
          </p:nvSpPr>
          <p:spPr>
            <a:xfrm rot="5400000">
              <a:off x="3601581" y="3236911"/>
              <a:ext cx="11752" cy="12212"/>
            </a:xfrm>
            <a:custGeom>
              <a:avLst/>
              <a:gdLst>
                <a:gd name="connsiteX0" fmla="*/ 1059 w 8085"/>
                <a:gd name="connsiteY0" fmla="*/ 0 h 6636"/>
                <a:gd name="connsiteX1" fmla="*/ 0 w 8085"/>
                <a:gd name="connsiteY1" fmla="*/ 6637 h 6636"/>
                <a:gd name="connsiteX2" fmla="*/ 8086 w 8085"/>
                <a:gd name="connsiteY2" fmla="*/ 1766 h 6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085" h="6636">
                  <a:moveTo>
                    <a:pt x="1059" y="0"/>
                  </a:moveTo>
                  <a:lnTo>
                    <a:pt x="0" y="6637"/>
                  </a:lnTo>
                  <a:cubicBezTo>
                    <a:pt x="2679" y="4965"/>
                    <a:pt x="5374" y="3340"/>
                    <a:pt x="8086" y="1766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93" name="Freeform: Shape 182">
              <a:extLst>
                <a:ext uri="{FF2B5EF4-FFF2-40B4-BE49-F238E27FC236}">
                  <a16:creationId xmlns:a16="http://schemas.microsoft.com/office/drawing/2014/main" id="{616D35D7-CA8B-9698-55F7-04AFAB11C866}"/>
                </a:ext>
              </a:extLst>
            </p:cNvPr>
            <p:cNvSpPr/>
            <p:nvPr/>
          </p:nvSpPr>
          <p:spPr>
            <a:xfrm rot="5400000">
              <a:off x="3629905" y="3065810"/>
              <a:ext cx="51703" cy="31565"/>
            </a:xfrm>
            <a:custGeom>
              <a:avLst/>
              <a:gdLst>
                <a:gd name="connsiteX0" fmla="*/ 35570 w 35569"/>
                <a:gd name="connsiteY0" fmla="*/ 17100 h 17153"/>
                <a:gd name="connsiteX1" fmla="*/ 34754 w 35569"/>
                <a:gd name="connsiteY1" fmla="*/ 5909 h 17153"/>
                <a:gd name="connsiteX2" fmla="*/ 25110 w 35569"/>
                <a:gd name="connsiteY2" fmla="*/ 39 h 17153"/>
                <a:gd name="connsiteX3" fmla="*/ 14053 w 35569"/>
                <a:gd name="connsiteY3" fmla="*/ 8697 h 17153"/>
                <a:gd name="connsiteX4" fmla="*/ 0 w 35569"/>
                <a:gd name="connsiteY4" fmla="*/ 12241 h 17153"/>
                <a:gd name="connsiteX5" fmla="*/ 18461 w 35569"/>
                <a:gd name="connsiteY5" fmla="*/ 16138 h 17153"/>
                <a:gd name="connsiteX6" fmla="*/ 35570 w 35569"/>
                <a:gd name="connsiteY6" fmla="*/ 17100 h 17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569" h="17153">
                  <a:moveTo>
                    <a:pt x="35570" y="17100"/>
                  </a:moveTo>
                  <a:cubicBezTo>
                    <a:pt x="35448" y="13885"/>
                    <a:pt x="35826" y="9452"/>
                    <a:pt x="34754" y="5909"/>
                  </a:cubicBezTo>
                  <a:cubicBezTo>
                    <a:pt x="33682" y="2365"/>
                    <a:pt x="31101" y="-363"/>
                    <a:pt x="25110" y="39"/>
                  </a:cubicBezTo>
                  <a:cubicBezTo>
                    <a:pt x="22449" y="4037"/>
                    <a:pt x="18572" y="7073"/>
                    <a:pt x="14053" y="8697"/>
                  </a:cubicBezTo>
                  <a:cubicBezTo>
                    <a:pt x="9481" y="10290"/>
                    <a:pt x="4780" y="11475"/>
                    <a:pt x="0" y="12241"/>
                  </a:cubicBezTo>
                  <a:cubicBezTo>
                    <a:pt x="6056" y="13969"/>
                    <a:pt x="12224" y="15271"/>
                    <a:pt x="18461" y="16138"/>
                  </a:cubicBezTo>
                  <a:cubicBezTo>
                    <a:pt x="24123" y="16971"/>
                    <a:pt x="29849" y="17292"/>
                    <a:pt x="35570" y="1710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94" name="Freeform: Shape 183">
              <a:extLst>
                <a:ext uri="{FF2B5EF4-FFF2-40B4-BE49-F238E27FC236}">
                  <a16:creationId xmlns:a16="http://schemas.microsoft.com/office/drawing/2014/main" id="{23AC633D-B203-D933-61FB-53CB3ADD4F59}"/>
                </a:ext>
              </a:extLst>
            </p:cNvPr>
            <p:cNvSpPr/>
            <p:nvPr/>
          </p:nvSpPr>
          <p:spPr>
            <a:xfrm rot="5400000">
              <a:off x="3656302" y="3152289"/>
              <a:ext cx="2874" cy="4242"/>
            </a:xfrm>
            <a:custGeom>
              <a:avLst/>
              <a:gdLst>
                <a:gd name="connsiteX0" fmla="*/ 1620 w 1977"/>
                <a:gd name="connsiteY0" fmla="*/ 0 h 2305"/>
                <a:gd name="connsiteX1" fmla="*/ 0 w 1977"/>
                <a:gd name="connsiteY1" fmla="*/ 1011 h 2305"/>
                <a:gd name="connsiteX2" fmla="*/ 1620 w 1977"/>
                <a:gd name="connsiteY2" fmla="*/ 0 h 2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7" h="2305">
                  <a:moveTo>
                    <a:pt x="1620" y="0"/>
                  </a:moveTo>
                  <a:cubicBezTo>
                    <a:pt x="1132" y="402"/>
                    <a:pt x="402" y="597"/>
                    <a:pt x="0" y="1011"/>
                  </a:cubicBezTo>
                  <a:cubicBezTo>
                    <a:pt x="1522" y="2655"/>
                    <a:pt x="2557" y="3142"/>
                    <a:pt x="1620" y="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95" name="Freeform: Shape 184">
              <a:extLst>
                <a:ext uri="{FF2B5EF4-FFF2-40B4-BE49-F238E27FC236}">
                  <a16:creationId xmlns:a16="http://schemas.microsoft.com/office/drawing/2014/main" id="{2B99E6A0-1C5C-3B4C-E297-77F7B4F3CA5A}"/>
                </a:ext>
              </a:extLst>
            </p:cNvPr>
            <p:cNvSpPr/>
            <p:nvPr/>
          </p:nvSpPr>
          <p:spPr>
            <a:xfrm rot="5400000">
              <a:off x="3616937" y="2903369"/>
              <a:ext cx="5310" cy="7931"/>
            </a:xfrm>
            <a:custGeom>
              <a:avLst/>
              <a:gdLst>
                <a:gd name="connsiteX0" fmla="*/ 0 w 3653"/>
                <a:gd name="connsiteY0" fmla="*/ 207 h 4310"/>
                <a:gd name="connsiteX1" fmla="*/ 3653 w 3653"/>
                <a:gd name="connsiteY1" fmla="*/ 4311 h 4310"/>
                <a:gd name="connsiteX2" fmla="*/ 2107 w 3653"/>
                <a:gd name="connsiteY2" fmla="*/ 0 h 4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53" h="4310">
                  <a:moveTo>
                    <a:pt x="0" y="207"/>
                  </a:moveTo>
                  <a:cubicBezTo>
                    <a:pt x="1218" y="1425"/>
                    <a:pt x="2435" y="3008"/>
                    <a:pt x="3653" y="4311"/>
                  </a:cubicBezTo>
                  <a:cubicBezTo>
                    <a:pt x="3130" y="2850"/>
                    <a:pt x="2594" y="1461"/>
                    <a:pt x="2107" y="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96" name="Freeform: Shape 185">
              <a:extLst>
                <a:ext uri="{FF2B5EF4-FFF2-40B4-BE49-F238E27FC236}">
                  <a16:creationId xmlns:a16="http://schemas.microsoft.com/office/drawing/2014/main" id="{09346F20-CE9F-5486-B0ED-2F3602CF7DD4}"/>
                </a:ext>
              </a:extLst>
            </p:cNvPr>
            <p:cNvSpPr/>
            <p:nvPr/>
          </p:nvSpPr>
          <p:spPr>
            <a:xfrm rot="5400000">
              <a:off x="3625080" y="3113303"/>
              <a:ext cx="27595" cy="15881"/>
            </a:xfrm>
            <a:custGeom>
              <a:avLst/>
              <a:gdLst>
                <a:gd name="connsiteX0" fmla="*/ 2898 w 18984"/>
                <a:gd name="connsiteY0" fmla="*/ 7392 h 8630"/>
                <a:gd name="connsiteX1" fmla="*/ 18985 w 18984"/>
                <a:gd name="connsiteY1" fmla="*/ 0 h 8630"/>
                <a:gd name="connsiteX2" fmla="*/ 0 w 18984"/>
                <a:gd name="connsiteY2" fmla="*/ 3653 h 8630"/>
                <a:gd name="connsiteX3" fmla="*/ 2898 w 18984"/>
                <a:gd name="connsiteY3" fmla="*/ 7392 h 8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984" h="8630">
                  <a:moveTo>
                    <a:pt x="2898" y="7392"/>
                  </a:moveTo>
                  <a:cubicBezTo>
                    <a:pt x="12214" y="11045"/>
                    <a:pt x="15745" y="6028"/>
                    <a:pt x="18985" y="0"/>
                  </a:cubicBezTo>
                  <a:cubicBezTo>
                    <a:pt x="12871" y="2151"/>
                    <a:pt x="6475" y="3382"/>
                    <a:pt x="0" y="3653"/>
                  </a:cubicBezTo>
                  <a:cubicBezTo>
                    <a:pt x="110" y="6576"/>
                    <a:pt x="548" y="8439"/>
                    <a:pt x="2898" y="7392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97" name="Freeform: Shape 186">
              <a:extLst>
                <a:ext uri="{FF2B5EF4-FFF2-40B4-BE49-F238E27FC236}">
                  <a16:creationId xmlns:a16="http://schemas.microsoft.com/office/drawing/2014/main" id="{C134FB52-B1D3-F8D2-502B-3CDCE55B0B0E}"/>
                </a:ext>
              </a:extLst>
            </p:cNvPr>
            <p:cNvSpPr/>
            <p:nvPr/>
          </p:nvSpPr>
          <p:spPr>
            <a:xfrm rot="5400000">
              <a:off x="3662832" y="2995941"/>
              <a:ext cx="28393" cy="23761"/>
            </a:xfrm>
            <a:custGeom>
              <a:avLst/>
              <a:gdLst>
                <a:gd name="connsiteX0" fmla="*/ 14 w 19533"/>
                <a:gd name="connsiteY0" fmla="*/ 1794 h 12912"/>
                <a:gd name="connsiteX1" fmla="*/ 9658 w 19533"/>
                <a:gd name="connsiteY1" fmla="*/ 7749 h 12912"/>
                <a:gd name="connsiteX2" fmla="*/ 19534 w 19533"/>
                <a:gd name="connsiteY2" fmla="*/ 12912 h 12912"/>
                <a:gd name="connsiteX3" fmla="*/ 14 w 19533"/>
                <a:gd name="connsiteY3" fmla="*/ 1794 h 1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533" h="12912">
                  <a:moveTo>
                    <a:pt x="14" y="1794"/>
                  </a:moveTo>
                  <a:cubicBezTo>
                    <a:pt x="3180" y="3974"/>
                    <a:pt x="6407" y="5935"/>
                    <a:pt x="9658" y="7749"/>
                  </a:cubicBezTo>
                  <a:cubicBezTo>
                    <a:pt x="12909" y="9563"/>
                    <a:pt x="16234" y="11305"/>
                    <a:pt x="19534" y="12912"/>
                  </a:cubicBezTo>
                  <a:cubicBezTo>
                    <a:pt x="12763" y="6227"/>
                    <a:pt x="-486" y="-4209"/>
                    <a:pt x="14" y="1794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98" name="Freeform: Shape 187">
              <a:extLst>
                <a:ext uri="{FF2B5EF4-FFF2-40B4-BE49-F238E27FC236}">
                  <a16:creationId xmlns:a16="http://schemas.microsoft.com/office/drawing/2014/main" id="{29288C48-ABE1-BA96-15FB-1005ABCE4EE5}"/>
                </a:ext>
              </a:extLst>
            </p:cNvPr>
            <p:cNvSpPr/>
            <p:nvPr/>
          </p:nvSpPr>
          <p:spPr>
            <a:xfrm rot="5400000">
              <a:off x="3668908" y="3143718"/>
              <a:ext cx="3838" cy="5892"/>
            </a:xfrm>
            <a:custGeom>
              <a:avLst/>
              <a:gdLst>
                <a:gd name="connsiteX0" fmla="*/ 1581 w 2640"/>
                <a:gd name="connsiteY0" fmla="*/ 3202 h 3202"/>
                <a:gd name="connsiteX1" fmla="*/ 2640 w 2640"/>
                <a:gd name="connsiteY1" fmla="*/ 2410 h 3202"/>
                <a:gd name="connsiteX2" fmla="*/ 1581 w 2640"/>
                <a:gd name="connsiteY2" fmla="*/ 3202 h 3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40" h="3202">
                  <a:moveTo>
                    <a:pt x="1581" y="3202"/>
                  </a:moveTo>
                  <a:cubicBezTo>
                    <a:pt x="1892" y="2885"/>
                    <a:pt x="2250" y="2619"/>
                    <a:pt x="2640" y="2410"/>
                  </a:cubicBezTo>
                  <a:cubicBezTo>
                    <a:pt x="-1110" y="-1815"/>
                    <a:pt x="-294" y="206"/>
                    <a:pt x="1581" y="3202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99" name="Freeform: Shape 188">
              <a:extLst>
                <a:ext uri="{FF2B5EF4-FFF2-40B4-BE49-F238E27FC236}">
                  <a16:creationId xmlns:a16="http://schemas.microsoft.com/office/drawing/2014/main" id="{8C5DE99B-175D-1886-E02F-C244BF140941}"/>
                </a:ext>
              </a:extLst>
            </p:cNvPr>
            <p:cNvSpPr/>
            <p:nvPr/>
          </p:nvSpPr>
          <p:spPr>
            <a:xfrm rot="5400000">
              <a:off x="3648384" y="3133475"/>
              <a:ext cx="17930" cy="21063"/>
            </a:xfrm>
            <a:custGeom>
              <a:avLst/>
              <a:gdLst>
                <a:gd name="connsiteX0" fmla="*/ 8256 w 12335"/>
                <a:gd name="connsiteY0" fmla="*/ 0 h 11446"/>
                <a:gd name="connsiteX1" fmla="*/ 0 w 12335"/>
                <a:gd name="connsiteY1" fmla="*/ 11447 h 11446"/>
                <a:gd name="connsiteX2" fmla="*/ 12336 w 12335"/>
                <a:gd name="connsiteY2" fmla="*/ 5358 h 11446"/>
                <a:gd name="connsiteX3" fmla="*/ 8256 w 12335"/>
                <a:gd name="connsiteY3" fmla="*/ 0 h 11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35" h="11446">
                  <a:moveTo>
                    <a:pt x="8256" y="0"/>
                  </a:moveTo>
                  <a:cubicBezTo>
                    <a:pt x="4603" y="2557"/>
                    <a:pt x="2302" y="7221"/>
                    <a:pt x="0" y="11447"/>
                  </a:cubicBezTo>
                  <a:cubicBezTo>
                    <a:pt x="4440" y="10164"/>
                    <a:pt x="8618" y="8103"/>
                    <a:pt x="12336" y="5358"/>
                  </a:cubicBezTo>
                  <a:cubicBezTo>
                    <a:pt x="10800" y="3713"/>
                    <a:pt x="9434" y="1918"/>
                    <a:pt x="8256" y="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00" name="Freeform: Shape 189">
              <a:extLst>
                <a:ext uri="{FF2B5EF4-FFF2-40B4-BE49-F238E27FC236}">
                  <a16:creationId xmlns:a16="http://schemas.microsoft.com/office/drawing/2014/main" id="{EDFF6AEC-421D-DAFE-EFB5-81F363BDDA0B}"/>
                </a:ext>
              </a:extLst>
            </p:cNvPr>
            <p:cNvSpPr/>
            <p:nvPr/>
          </p:nvSpPr>
          <p:spPr>
            <a:xfrm rot="5400000">
              <a:off x="3616282" y="2912594"/>
              <a:ext cx="69879" cy="55192"/>
            </a:xfrm>
            <a:custGeom>
              <a:avLst/>
              <a:gdLst>
                <a:gd name="connsiteX0" fmla="*/ 41157 w 48073"/>
                <a:gd name="connsiteY0" fmla="*/ 29530 h 29992"/>
                <a:gd name="connsiteX1" fmla="*/ 48074 w 48073"/>
                <a:gd name="connsiteY1" fmla="*/ 25621 h 29992"/>
                <a:gd name="connsiteX2" fmla="*/ 31220 w 48073"/>
                <a:gd name="connsiteY2" fmla="*/ 17681 h 29992"/>
                <a:gd name="connsiteX3" fmla="*/ 20650 w 48073"/>
                <a:gd name="connsiteY3" fmla="*/ 10180 h 29992"/>
                <a:gd name="connsiteX4" fmla="*/ 7255 w 48073"/>
                <a:gd name="connsiteY4" fmla="*/ 0 h 29992"/>
                <a:gd name="connsiteX5" fmla="*/ 132 w 48073"/>
                <a:gd name="connsiteY5" fmla="*/ 17048 h 29992"/>
                <a:gd name="connsiteX6" fmla="*/ 1776 w 48073"/>
                <a:gd name="connsiteY6" fmla="*/ 29993 h 29992"/>
                <a:gd name="connsiteX7" fmla="*/ 42570 w 48073"/>
                <a:gd name="connsiteY7" fmla="*/ 25828 h 29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073" h="29992">
                  <a:moveTo>
                    <a:pt x="41157" y="29530"/>
                  </a:moveTo>
                  <a:lnTo>
                    <a:pt x="48074" y="25621"/>
                  </a:lnTo>
                  <a:cubicBezTo>
                    <a:pt x="42764" y="24403"/>
                    <a:pt x="37553" y="21822"/>
                    <a:pt x="31220" y="17681"/>
                  </a:cubicBezTo>
                  <a:cubicBezTo>
                    <a:pt x="28054" y="15624"/>
                    <a:pt x="24584" y="13127"/>
                    <a:pt x="20650" y="10180"/>
                  </a:cubicBezTo>
                  <a:cubicBezTo>
                    <a:pt x="16717" y="7233"/>
                    <a:pt x="12333" y="3885"/>
                    <a:pt x="7255" y="0"/>
                  </a:cubicBezTo>
                  <a:cubicBezTo>
                    <a:pt x="2604" y="6491"/>
                    <a:pt x="667" y="12177"/>
                    <a:pt x="132" y="17048"/>
                  </a:cubicBezTo>
                  <a:cubicBezTo>
                    <a:pt x="-281" y="21432"/>
                    <a:pt x="280" y="25851"/>
                    <a:pt x="1776" y="29993"/>
                  </a:cubicBezTo>
                  <a:cubicBezTo>
                    <a:pt x="15426" y="28264"/>
                    <a:pt x="28980" y="26766"/>
                    <a:pt x="42570" y="25828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01" name="Freeform: Shape 190">
              <a:extLst>
                <a:ext uri="{FF2B5EF4-FFF2-40B4-BE49-F238E27FC236}">
                  <a16:creationId xmlns:a16="http://schemas.microsoft.com/office/drawing/2014/main" id="{366E15AF-61B7-4DA4-7C09-B3569D061930}"/>
                </a:ext>
              </a:extLst>
            </p:cNvPr>
            <p:cNvSpPr/>
            <p:nvPr/>
          </p:nvSpPr>
          <p:spPr>
            <a:xfrm rot="5400000">
              <a:off x="3553929" y="2953105"/>
              <a:ext cx="89195" cy="133243"/>
            </a:xfrm>
            <a:custGeom>
              <a:avLst/>
              <a:gdLst>
                <a:gd name="connsiteX0" fmla="*/ 35801 w 61361"/>
                <a:gd name="connsiteY0" fmla="*/ 13663 h 72406"/>
                <a:gd name="connsiteX1" fmla="*/ 34718 w 61361"/>
                <a:gd name="connsiteY1" fmla="*/ 29262 h 72406"/>
                <a:gd name="connsiteX2" fmla="*/ 32477 w 61361"/>
                <a:gd name="connsiteY2" fmla="*/ 43071 h 72406"/>
                <a:gd name="connsiteX3" fmla="*/ 43144 w 61361"/>
                <a:gd name="connsiteY3" fmla="*/ 72406 h 72406"/>
                <a:gd name="connsiteX4" fmla="*/ 49343 w 61361"/>
                <a:gd name="connsiteY4" fmla="*/ 69654 h 72406"/>
                <a:gd name="connsiteX5" fmla="*/ 53166 w 61361"/>
                <a:gd name="connsiteY5" fmla="*/ 66269 h 72406"/>
                <a:gd name="connsiteX6" fmla="*/ 56138 w 61361"/>
                <a:gd name="connsiteY6" fmla="*/ 57855 h 72406"/>
                <a:gd name="connsiteX7" fmla="*/ 61362 w 61361"/>
                <a:gd name="connsiteY7" fmla="*/ 39284 h 72406"/>
                <a:gd name="connsiteX8" fmla="*/ 47504 w 61361"/>
                <a:gd name="connsiteY8" fmla="*/ 41318 h 72406"/>
                <a:gd name="connsiteX9" fmla="*/ 47869 w 61361"/>
                <a:gd name="connsiteY9" fmla="*/ 35083 h 72406"/>
                <a:gd name="connsiteX10" fmla="*/ 36983 w 61361"/>
                <a:gd name="connsiteY10" fmla="*/ 16196 h 72406"/>
                <a:gd name="connsiteX11" fmla="*/ 55456 w 61361"/>
                <a:gd name="connsiteY11" fmla="*/ 8768 h 72406"/>
                <a:gd name="connsiteX12" fmla="*/ 32258 w 61361"/>
                <a:gd name="connsiteY12" fmla="*/ 0 h 72406"/>
                <a:gd name="connsiteX13" fmla="*/ 33622 w 61361"/>
                <a:gd name="connsiteY13" fmla="*/ 1327 h 72406"/>
                <a:gd name="connsiteX14" fmla="*/ 33780 w 61361"/>
                <a:gd name="connsiteY14" fmla="*/ 1242 h 72406"/>
                <a:gd name="connsiteX15" fmla="*/ 33865 w 61361"/>
                <a:gd name="connsiteY15" fmla="*/ 1595 h 72406"/>
                <a:gd name="connsiteX16" fmla="*/ 35193 w 61361"/>
                <a:gd name="connsiteY16" fmla="*/ 4420 h 72406"/>
                <a:gd name="connsiteX17" fmla="*/ 34547 w 61361"/>
                <a:gd name="connsiteY17" fmla="*/ 4944 h 72406"/>
                <a:gd name="connsiteX18" fmla="*/ 35765 w 61361"/>
                <a:gd name="connsiteY18" fmla="*/ 13541 h 72406"/>
                <a:gd name="connsiteX19" fmla="*/ 34547 w 61361"/>
                <a:gd name="connsiteY19" fmla="*/ 4944 h 72406"/>
                <a:gd name="connsiteX20" fmla="*/ 33865 w 61361"/>
                <a:gd name="connsiteY20" fmla="*/ 1595 h 72406"/>
                <a:gd name="connsiteX21" fmla="*/ 33622 w 61361"/>
                <a:gd name="connsiteY21" fmla="*/ 1327 h 72406"/>
                <a:gd name="connsiteX22" fmla="*/ 25097 w 61361"/>
                <a:gd name="connsiteY22" fmla="*/ 5224 h 72406"/>
                <a:gd name="connsiteX23" fmla="*/ 16659 w 61361"/>
                <a:gd name="connsiteY23" fmla="*/ 9377 h 72406"/>
                <a:gd name="connsiteX24" fmla="*/ 8281 w 61361"/>
                <a:gd name="connsiteY24" fmla="*/ 13663 h 72406"/>
                <a:gd name="connsiteX25" fmla="*/ 0 w 61361"/>
                <a:gd name="connsiteY25" fmla="*/ 18193 h 72406"/>
                <a:gd name="connsiteX26" fmla="*/ 35801 w 61361"/>
                <a:gd name="connsiteY26" fmla="*/ 13663 h 72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1361" h="72406">
                  <a:moveTo>
                    <a:pt x="35801" y="13663"/>
                  </a:moveTo>
                  <a:cubicBezTo>
                    <a:pt x="36089" y="18887"/>
                    <a:pt x="35725" y="24127"/>
                    <a:pt x="34718" y="29262"/>
                  </a:cubicBezTo>
                  <a:cubicBezTo>
                    <a:pt x="33902" y="34060"/>
                    <a:pt x="32891" y="38566"/>
                    <a:pt x="32477" y="43071"/>
                  </a:cubicBezTo>
                  <a:cubicBezTo>
                    <a:pt x="31625" y="52070"/>
                    <a:pt x="33317" y="61191"/>
                    <a:pt x="43144" y="72406"/>
                  </a:cubicBezTo>
                  <a:cubicBezTo>
                    <a:pt x="45326" y="71777"/>
                    <a:pt x="47411" y="70850"/>
                    <a:pt x="49343" y="69654"/>
                  </a:cubicBezTo>
                  <a:cubicBezTo>
                    <a:pt x="50814" y="68769"/>
                    <a:pt x="52109" y="67622"/>
                    <a:pt x="53166" y="66269"/>
                  </a:cubicBezTo>
                  <a:cubicBezTo>
                    <a:pt x="54909" y="63790"/>
                    <a:pt x="55937" y="60878"/>
                    <a:pt x="56138" y="57855"/>
                  </a:cubicBezTo>
                  <a:cubicBezTo>
                    <a:pt x="56905" y="51766"/>
                    <a:pt x="56259" y="44813"/>
                    <a:pt x="61362" y="39284"/>
                  </a:cubicBezTo>
                  <a:cubicBezTo>
                    <a:pt x="52837" y="41720"/>
                    <a:pt x="49002" y="42280"/>
                    <a:pt x="47504" y="41318"/>
                  </a:cubicBezTo>
                  <a:cubicBezTo>
                    <a:pt x="46006" y="40356"/>
                    <a:pt x="46858" y="38018"/>
                    <a:pt x="47869" y="35083"/>
                  </a:cubicBezTo>
                  <a:cubicBezTo>
                    <a:pt x="49830" y="29189"/>
                    <a:pt x="52740" y="21176"/>
                    <a:pt x="36983" y="16196"/>
                  </a:cubicBezTo>
                  <a:cubicBezTo>
                    <a:pt x="43071" y="11629"/>
                    <a:pt x="49403" y="9998"/>
                    <a:pt x="55456" y="8768"/>
                  </a:cubicBezTo>
                  <a:cubicBezTo>
                    <a:pt x="47516" y="6425"/>
                    <a:pt x="39761" y="3495"/>
                    <a:pt x="32258" y="0"/>
                  </a:cubicBezTo>
                  <a:cubicBezTo>
                    <a:pt x="32736" y="418"/>
                    <a:pt x="33192" y="861"/>
                    <a:pt x="33622" y="1327"/>
                  </a:cubicBezTo>
                  <a:lnTo>
                    <a:pt x="33780" y="1242"/>
                  </a:lnTo>
                  <a:cubicBezTo>
                    <a:pt x="33815" y="1358"/>
                    <a:pt x="33845" y="1476"/>
                    <a:pt x="33865" y="1595"/>
                  </a:cubicBezTo>
                  <a:cubicBezTo>
                    <a:pt x="36483" y="4238"/>
                    <a:pt x="37604" y="5882"/>
                    <a:pt x="35193" y="4420"/>
                  </a:cubicBezTo>
                  <a:cubicBezTo>
                    <a:pt x="35193" y="4713"/>
                    <a:pt x="34730" y="4847"/>
                    <a:pt x="34547" y="4944"/>
                  </a:cubicBezTo>
                  <a:cubicBezTo>
                    <a:pt x="35239" y="7762"/>
                    <a:pt x="35647" y="10642"/>
                    <a:pt x="35765" y="13541"/>
                  </a:cubicBezTo>
                  <a:cubicBezTo>
                    <a:pt x="23137" y="9961"/>
                    <a:pt x="31953" y="7842"/>
                    <a:pt x="34547" y="4944"/>
                  </a:cubicBezTo>
                  <a:cubicBezTo>
                    <a:pt x="34375" y="3818"/>
                    <a:pt x="34149" y="2700"/>
                    <a:pt x="33865" y="1595"/>
                  </a:cubicBezTo>
                  <a:cubicBezTo>
                    <a:pt x="33801" y="1493"/>
                    <a:pt x="33718" y="1402"/>
                    <a:pt x="33622" y="1327"/>
                  </a:cubicBezTo>
                  <a:cubicBezTo>
                    <a:pt x="30760" y="2545"/>
                    <a:pt x="27886" y="3848"/>
                    <a:pt x="25097" y="5224"/>
                  </a:cubicBezTo>
                  <a:lnTo>
                    <a:pt x="16659" y="9377"/>
                  </a:lnTo>
                  <a:cubicBezTo>
                    <a:pt x="13846" y="10789"/>
                    <a:pt x="11057" y="12202"/>
                    <a:pt x="8281" y="13663"/>
                  </a:cubicBezTo>
                  <a:lnTo>
                    <a:pt x="0" y="18193"/>
                  </a:lnTo>
                  <a:cubicBezTo>
                    <a:pt x="9304" y="20275"/>
                    <a:pt x="18948" y="18083"/>
                    <a:pt x="35801" y="13663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02" name="Freeform: Shape 191">
              <a:extLst>
                <a:ext uri="{FF2B5EF4-FFF2-40B4-BE49-F238E27FC236}">
                  <a16:creationId xmlns:a16="http://schemas.microsoft.com/office/drawing/2014/main" id="{D5DB4623-C7C8-B586-AEA8-549E59E0E9DC}"/>
                </a:ext>
              </a:extLst>
            </p:cNvPr>
            <p:cNvSpPr/>
            <p:nvPr/>
          </p:nvSpPr>
          <p:spPr>
            <a:xfrm rot="5400000">
              <a:off x="3493424" y="3303933"/>
              <a:ext cx="4133" cy="6229"/>
            </a:xfrm>
            <a:custGeom>
              <a:avLst/>
              <a:gdLst>
                <a:gd name="connsiteX0" fmla="*/ 2843 w 2843"/>
                <a:gd name="connsiteY0" fmla="*/ 3385 h 3385"/>
                <a:gd name="connsiteX1" fmla="*/ 1443 w 2843"/>
                <a:gd name="connsiteY1" fmla="*/ 0 h 3385"/>
                <a:gd name="connsiteX2" fmla="*/ 2843 w 2843"/>
                <a:gd name="connsiteY2" fmla="*/ 3385 h 3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43" h="3385">
                  <a:moveTo>
                    <a:pt x="2843" y="3385"/>
                  </a:moveTo>
                  <a:cubicBezTo>
                    <a:pt x="2016" y="2442"/>
                    <a:pt x="1524" y="1252"/>
                    <a:pt x="1443" y="0"/>
                  </a:cubicBezTo>
                  <a:cubicBezTo>
                    <a:pt x="-396" y="1973"/>
                    <a:pt x="-1005" y="3373"/>
                    <a:pt x="2843" y="3385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03" name="Freeform: Shape 192">
              <a:extLst>
                <a:ext uri="{FF2B5EF4-FFF2-40B4-BE49-F238E27FC236}">
                  <a16:creationId xmlns:a16="http://schemas.microsoft.com/office/drawing/2014/main" id="{040C128F-493D-BB73-3940-6C9EBB6E7A2E}"/>
                </a:ext>
              </a:extLst>
            </p:cNvPr>
            <p:cNvSpPr/>
            <p:nvPr/>
          </p:nvSpPr>
          <p:spPr>
            <a:xfrm rot="5400000">
              <a:off x="3573272" y="3254811"/>
              <a:ext cx="2507" cy="6722"/>
            </a:xfrm>
            <a:custGeom>
              <a:avLst/>
              <a:gdLst>
                <a:gd name="connsiteX0" fmla="*/ 1725 w 1725"/>
                <a:gd name="connsiteY0" fmla="*/ 3653 h 3653"/>
                <a:gd name="connsiteX1" fmla="*/ 142 w 1725"/>
                <a:gd name="connsiteY1" fmla="*/ 0 h 3653"/>
                <a:gd name="connsiteX2" fmla="*/ 1725 w 1725"/>
                <a:gd name="connsiteY2" fmla="*/ 3653 h 3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25" h="3653">
                  <a:moveTo>
                    <a:pt x="1725" y="3653"/>
                  </a:moveTo>
                  <a:lnTo>
                    <a:pt x="142" y="0"/>
                  </a:lnTo>
                  <a:cubicBezTo>
                    <a:pt x="-308" y="414"/>
                    <a:pt x="337" y="1790"/>
                    <a:pt x="1725" y="3653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04" name="Freeform: Shape 193">
              <a:extLst>
                <a:ext uri="{FF2B5EF4-FFF2-40B4-BE49-F238E27FC236}">
                  <a16:creationId xmlns:a16="http://schemas.microsoft.com/office/drawing/2014/main" id="{E580FCD5-ACBD-F611-1ED4-2C438853B7CD}"/>
                </a:ext>
              </a:extLst>
            </p:cNvPr>
            <p:cNvSpPr/>
            <p:nvPr/>
          </p:nvSpPr>
          <p:spPr>
            <a:xfrm rot="5400000">
              <a:off x="3505539" y="3252387"/>
              <a:ext cx="58582" cy="72626"/>
            </a:xfrm>
            <a:custGeom>
              <a:avLst/>
              <a:gdLst>
                <a:gd name="connsiteX0" fmla="*/ 30382 w 40301"/>
                <a:gd name="connsiteY0" fmla="*/ 23417 h 39466"/>
                <a:gd name="connsiteX1" fmla="*/ 19423 w 40301"/>
                <a:gd name="connsiteY1" fmla="*/ 17560 h 39466"/>
                <a:gd name="connsiteX2" fmla="*/ 8670 w 40301"/>
                <a:gd name="connsiteY2" fmla="*/ 9133 h 39466"/>
                <a:gd name="connsiteX3" fmla="*/ 0 w 40301"/>
                <a:gd name="connsiteY3" fmla="*/ 0 h 39466"/>
                <a:gd name="connsiteX4" fmla="*/ 7684 w 40301"/>
                <a:gd name="connsiteY4" fmla="*/ 16098 h 39466"/>
                <a:gd name="connsiteX5" fmla="*/ 20056 w 40301"/>
                <a:gd name="connsiteY5" fmla="*/ 34657 h 39466"/>
                <a:gd name="connsiteX6" fmla="*/ 31101 w 40301"/>
                <a:gd name="connsiteY6" fmla="*/ 27350 h 39466"/>
                <a:gd name="connsiteX7" fmla="*/ 32781 w 40301"/>
                <a:gd name="connsiteY7" fmla="*/ 39467 h 39466"/>
                <a:gd name="connsiteX8" fmla="*/ 39808 w 40301"/>
                <a:gd name="connsiteY8" fmla="*/ 31235 h 39466"/>
                <a:gd name="connsiteX9" fmla="*/ 32440 w 40301"/>
                <a:gd name="connsiteY9" fmla="*/ 21347 h 39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301" h="39466">
                  <a:moveTo>
                    <a:pt x="30382" y="23417"/>
                  </a:moveTo>
                  <a:cubicBezTo>
                    <a:pt x="26493" y="21944"/>
                    <a:pt x="22809" y="19976"/>
                    <a:pt x="19423" y="17560"/>
                  </a:cubicBezTo>
                  <a:cubicBezTo>
                    <a:pt x="15641" y="15013"/>
                    <a:pt x="12047" y="12197"/>
                    <a:pt x="8670" y="9133"/>
                  </a:cubicBezTo>
                  <a:cubicBezTo>
                    <a:pt x="5511" y="6357"/>
                    <a:pt x="2608" y="3299"/>
                    <a:pt x="0" y="0"/>
                  </a:cubicBezTo>
                  <a:cubicBezTo>
                    <a:pt x="2521" y="5845"/>
                    <a:pt x="4871" y="11033"/>
                    <a:pt x="7684" y="16098"/>
                  </a:cubicBezTo>
                  <a:cubicBezTo>
                    <a:pt x="11264" y="22630"/>
                    <a:pt x="15403" y="28840"/>
                    <a:pt x="20056" y="34657"/>
                  </a:cubicBezTo>
                  <a:cubicBezTo>
                    <a:pt x="22078" y="32221"/>
                    <a:pt x="23283" y="26047"/>
                    <a:pt x="31101" y="27350"/>
                  </a:cubicBezTo>
                  <a:cubicBezTo>
                    <a:pt x="38188" y="31503"/>
                    <a:pt x="31856" y="34511"/>
                    <a:pt x="32781" y="39467"/>
                  </a:cubicBezTo>
                  <a:cubicBezTo>
                    <a:pt x="34803" y="37287"/>
                    <a:pt x="38468" y="34291"/>
                    <a:pt x="39808" y="31235"/>
                  </a:cubicBezTo>
                  <a:cubicBezTo>
                    <a:pt x="41147" y="28178"/>
                    <a:pt x="40100" y="24757"/>
                    <a:pt x="32440" y="21347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05" name="Freeform: Shape 194">
              <a:extLst>
                <a:ext uri="{FF2B5EF4-FFF2-40B4-BE49-F238E27FC236}">
                  <a16:creationId xmlns:a16="http://schemas.microsoft.com/office/drawing/2014/main" id="{DC61A4C4-BE0E-63E7-4789-DAC54DA34BA2}"/>
                </a:ext>
              </a:extLst>
            </p:cNvPr>
            <p:cNvSpPr/>
            <p:nvPr/>
          </p:nvSpPr>
          <p:spPr>
            <a:xfrm rot="5400000">
              <a:off x="3513104" y="3124051"/>
              <a:ext cx="38813" cy="51944"/>
            </a:xfrm>
            <a:custGeom>
              <a:avLst/>
              <a:gdLst>
                <a:gd name="connsiteX0" fmla="*/ 18619 w 26701"/>
                <a:gd name="connsiteY0" fmla="*/ 28227 h 28227"/>
                <a:gd name="connsiteX1" fmla="*/ 15258 w 26701"/>
                <a:gd name="connsiteY1" fmla="*/ 18022 h 28227"/>
                <a:gd name="connsiteX2" fmla="*/ 25633 w 26701"/>
                <a:gd name="connsiteY2" fmla="*/ 0 h 28227"/>
                <a:gd name="connsiteX3" fmla="*/ 0 w 26701"/>
                <a:gd name="connsiteY3" fmla="*/ 12981 h 28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701" h="28227">
                  <a:moveTo>
                    <a:pt x="18619" y="28227"/>
                  </a:moveTo>
                  <a:lnTo>
                    <a:pt x="15258" y="18022"/>
                  </a:lnTo>
                  <a:cubicBezTo>
                    <a:pt x="31832" y="19752"/>
                    <a:pt x="25475" y="7940"/>
                    <a:pt x="25633" y="0"/>
                  </a:cubicBezTo>
                  <a:cubicBezTo>
                    <a:pt x="16902" y="3885"/>
                    <a:pt x="8390" y="8366"/>
                    <a:pt x="0" y="12981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06" name="Freeform: Shape 195">
              <a:extLst>
                <a:ext uri="{FF2B5EF4-FFF2-40B4-BE49-F238E27FC236}">
                  <a16:creationId xmlns:a16="http://schemas.microsoft.com/office/drawing/2014/main" id="{63E90033-62EC-EA08-3088-4253B07188EE}"/>
                </a:ext>
              </a:extLst>
            </p:cNvPr>
            <p:cNvSpPr/>
            <p:nvPr/>
          </p:nvSpPr>
          <p:spPr>
            <a:xfrm rot="5400000">
              <a:off x="3649651" y="2846738"/>
              <a:ext cx="13133" cy="75629"/>
            </a:xfrm>
            <a:custGeom>
              <a:avLst/>
              <a:gdLst>
                <a:gd name="connsiteX0" fmla="*/ 1315 w 9035"/>
                <a:gd name="connsiteY0" fmla="*/ 0 h 41098"/>
                <a:gd name="connsiteX1" fmla="*/ 718 w 9035"/>
                <a:gd name="connsiteY1" fmla="*/ 10046 h 41098"/>
                <a:gd name="connsiteX2" fmla="*/ 329 w 9035"/>
                <a:gd name="connsiteY2" fmla="*/ 20312 h 41098"/>
                <a:gd name="connsiteX3" fmla="*/ 0 w 9035"/>
                <a:gd name="connsiteY3" fmla="*/ 41099 h 41098"/>
                <a:gd name="connsiteX4" fmla="*/ 9036 w 9035"/>
                <a:gd name="connsiteY4" fmla="*/ 26936 h 41098"/>
                <a:gd name="connsiteX5" fmla="*/ 1315 w 9035"/>
                <a:gd name="connsiteY5" fmla="*/ 0 h 41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35" h="41098">
                  <a:moveTo>
                    <a:pt x="1315" y="0"/>
                  </a:moveTo>
                  <a:cubicBezTo>
                    <a:pt x="1096" y="3337"/>
                    <a:pt x="889" y="6685"/>
                    <a:pt x="718" y="10046"/>
                  </a:cubicBezTo>
                  <a:cubicBezTo>
                    <a:pt x="548" y="13407"/>
                    <a:pt x="438" y="16878"/>
                    <a:pt x="329" y="20312"/>
                  </a:cubicBezTo>
                  <a:cubicBezTo>
                    <a:pt x="125" y="27188"/>
                    <a:pt x="16" y="34117"/>
                    <a:pt x="0" y="41099"/>
                  </a:cubicBezTo>
                  <a:cubicBezTo>
                    <a:pt x="2935" y="36325"/>
                    <a:pt x="5930" y="31576"/>
                    <a:pt x="9036" y="26936"/>
                  </a:cubicBezTo>
                  <a:cubicBezTo>
                    <a:pt x="6324" y="17925"/>
                    <a:pt x="3751" y="8947"/>
                    <a:pt x="1315" y="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07" name="Freeform: Shape 196">
              <a:extLst>
                <a:ext uri="{FF2B5EF4-FFF2-40B4-BE49-F238E27FC236}">
                  <a16:creationId xmlns:a16="http://schemas.microsoft.com/office/drawing/2014/main" id="{87AC21A7-5BEE-FFED-B52D-72C44FBA20F8}"/>
                </a:ext>
              </a:extLst>
            </p:cNvPr>
            <p:cNvSpPr/>
            <p:nvPr/>
          </p:nvSpPr>
          <p:spPr>
            <a:xfrm rot="5400000">
              <a:off x="3631226" y="2800120"/>
              <a:ext cx="21010" cy="44055"/>
            </a:xfrm>
            <a:custGeom>
              <a:avLst/>
              <a:gdLst>
                <a:gd name="connsiteX0" fmla="*/ 3653 w 14454"/>
                <a:gd name="connsiteY0" fmla="*/ 0 h 23940"/>
                <a:gd name="connsiteX1" fmla="*/ 0 w 14454"/>
                <a:gd name="connsiteY1" fmla="*/ 17328 h 23940"/>
                <a:gd name="connsiteX2" fmla="*/ 14454 w 14454"/>
                <a:gd name="connsiteY2" fmla="*/ 23941 h 23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54" h="23940">
                  <a:moveTo>
                    <a:pt x="3653" y="0"/>
                  </a:moveTo>
                  <a:cubicBezTo>
                    <a:pt x="2326" y="5687"/>
                    <a:pt x="1132" y="11520"/>
                    <a:pt x="0" y="17328"/>
                  </a:cubicBezTo>
                  <a:lnTo>
                    <a:pt x="14454" y="23941"/>
                  </a:ln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08" name="Freeform: Shape 197">
              <a:extLst>
                <a:ext uri="{FF2B5EF4-FFF2-40B4-BE49-F238E27FC236}">
                  <a16:creationId xmlns:a16="http://schemas.microsoft.com/office/drawing/2014/main" id="{7E1438D8-B277-0758-89DB-763025C99269}"/>
                </a:ext>
              </a:extLst>
            </p:cNvPr>
            <p:cNvSpPr/>
            <p:nvPr/>
          </p:nvSpPr>
          <p:spPr>
            <a:xfrm rot="5400000">
              <a:off x="1957605" y="2042973"/>
              <a:ext cx="72317" cy="65819"/>
            </a:xfrm>
            <a:custGeom>
              <a:avLst/>
              <a:gdLst>
                <a:gd name="connsiteX0" fmla="*/ 49751 w 49750"/>
                <a:gd name="connsiteY0" fmla="*/ 0 h 35767"/>
                <a:gd name="connsiteX1" fmla="*/ 7349 w 49750"/>
                <a:gd name="connsiteY1" fmla="*/ 26510 h 35767"/>
                <a:gd name="connsiteX2" fmla="*/ 13876 w 49750"/>
                <a:gd name="connsiteY2" fmla="*/ 34462 h 35767"/>
                <a:gd name="connsiteX3" fmla="*/ 48935 w 49750"/>
                <a:gd name="connsiteY3" fmla="*/ 24866 h 35767"/>
                <a:gd name="connsiteX4" fmla="*/ 49751 w 49750"/>
                <a:gd name="connsiteY4" fmla="*/ 0 h 35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750" h="35767">
                  <a:moveTo>
                    <a:pt x="49751" y="0"/>
                  </a:moveTo>
                  <a:cubicBezTo>
                    <a:pt x="35479" y="8877"/>
                    <a:pt x="17200" y="19204"/>
                    <a:pt x="7349" y="26510"/>
                  </a:cubicBezTo>
                  <a:cubicBezTo>
                    <a:pt x="-2502" y="33816"/>
                    <a:pt x="-4378" y="38066"/>
                    <a:pt x="13876" y="34462"/>
                  </a:cubicBezTo>
                  <a:cubicBezTo>
                    <a:pt x="25542" y="31214"/>
                    <a:pt x="37228" y="28016"/>
                    <a:pt x="48935" y="24866"/>
                  </a:cubicBezTo>
                  <a:cubicBezTo>
                    <a:pt x="40398" y="15757"/>
                    <a:pt x="43053" y="7379"/>
                    <a:pt x="49751" y="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09" name="Freeform: Shape 198">
              <a:extLst>
                <a:ext uri="{FF2B5EF4-FFF2-40B4-BE49-F238E27FC236}">
                  <a16:creationId xmlns:a16="http://schemas.microsoft.com/office/drawing/2014/main" id="{E77E0921-2796-3DA2-22D8-8C0B8718B07B}"/>
                </a:ext>
              </a:extLst>
            </p:cNvPr>
            <p:cNvSpPr/>
            <p:nvPr/>
          </p:nvSpPr>
          <p:spPr>
            <a:xfrm rot="5400000">
              <a:off x="3083931" y="2292411"/>
              <a:ext cx="66320" cy="25864"/>
            </a:xfrm>
            <a:custGeom>
              <a:avLst/>
              <a:gdLst>
                <a:gd name="connsiteX0" fmla="*/ 38005 w 45624"/>
                <a:gd name="connsiteY0" fmla="*/ 13919 h 14055"/>
                <a:gd name="connsiteX1" fmla="*/ 37506 w 45624"/>
                <a:gd name="connsiteY1" fmla="*/ 0 h 14055"/>
                <a:gd name="connsiteX2" fmla="*/ 0 w 45624"/>
                <a:gd name="connsiteY2" fmla="*/ 13541 h 14055"/>
                <a:gd name="connsiteX3" fmla="*/ 38005 w 45624"/>
                <a:gd name="connsiteY3" fmla="*/ 13919 h 14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624" h="14055">
                  <a:moveTo>
                    <a:pt x="38005" y="13919"/>
                  </a:moveTo>
                  <a:cubicBezTo>
                    <a:pt x="46956" y="13310"/>
                    <a:pt x="49489" y="10339"/>
                    <a:pt x="37506" y="0"/>
                  </a:cubicBezTo>
                  <a:cubicBezTo>
                    <a:pt x="17645" y="1875"/>
                    <a:pt x="6637" y="7112"/>
                    <a:pt x="0" y="13541"/>
                  </a:cubicBezTo>
                  <a:cubicBezTo>
                    <a:pt x="13712" y="12871"/>
                    <a:pt x="29055" y="14528"/>
                    <a:pt x="38005" y="13919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10" name="Freeform: Shape 199">
              <a:extLst>
                <a:ext uri="{FF2B5EF4-FFF2-40B4-BE49-F238E27FC236}">
                  <a16:creationId xmlns:a16="http://schemas.microsoft.com/office/drawing/2014/main" id="{C72E533A-2404-74B9-5087-58282247DA51}"/>
                </a:ext>
              </a:extLst>
            </p:cNvPr>
            <p:cNvSpPr/>
            <p:nvPr/>
          </p:nvSpPr>
          <p:spPr>
            <a:xfrm rot="5400000">
              <a:off x="829895" y="3483733"/>
              <a:ext cx="10034" cy="13826"/>
            </a:xfrm>
            <a:custGeom>
              <a:avLst/>
              <a:gdLst>
                <a:gd name="connsiteX0" fmla="*/ 293 w 6903"/>
                <a:gd name="connsiteY0" fmla="*/ 7513 h 7513"/>
                <a:gd name="connsiteX1" fmla="*/ 6869 w 6903"/>
                <a:gd name="connsiteY1" fmla="*/ 0 h 7513"/>
                <a:gd name="connsiteX2" fmla="*/ 293 w 6903"/>
                <a:gd name="connsiteY2" fmla="*/ 7513 h 7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03" h="7513">
                  <a:moveTo>
                    <a:pt x="293" y="7513"/>
                  </a:moveTo>
                  <a:cubicBezTo>
                    <a:pt x="5164" y="4968"/>
                    <a:pt x="7198" y="2472"/>
                    <a:pt x="6869" y="0"/>
                  </a:cubicBezTo>
                  <a:cubicBezTo>
                    <a:pt x="1852" y="2472"/>
                    <a:pt x="-949" y="4908"/>
                    <a:pt x="293" y="7513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11" name="Freeform: Shape 200">
              <a:extLst>
                <a:ext uri="{FF2B5EF4-FFF2-40B4-BE49-F238E27FC236}">
                  <a16:creationId xmlns:a16="http://schemas.microsoft.com/office/drawing/2014/main" id="{EE196B1B-DCDA-8139-B2BD-013EAB9F6214}"/>
                </a:ext>
              </a:extLst>
            </p:cNvPr>
            <p:cNvSpPr/>
            <p:nvPr/>
          </p:nvSpPr>
          <p:spPr>
            <a:xfrm rot="5400000">
              <a:off x="3056796" y="2223920"/>
              <a:ext cx="39114" cy="57411"/>
            </a:xfrm>
            <a:custGeom>
              <a:avLst/>
              <a:gdLst>
                <a:gd name="connsiteX0" fmla="*/ 19200 w 26908"/>
                <a:gd name="connsiteY0" fmla="*/ 13882 h 31198"/>
                <a:gd name="connsiteX1" fmla="*/ 26908 w 26908"/>
                <a:gd name="connsiteY1" fmla="*/ 0 h 31198"/>
                <a:gd name="connsiteX2" fmla="*/ 3102 w 26908"/>
                <a:gd name="connsiteY2" fmla="*/ 6978 h 31198"/>
                <a:gd name="connsiteX3" fmla="*/ 143 w 26908"/>
                <a:gd name="connsiteY3" fmla="*/ 16379 h 31198"/>
                <a:gd name="connsiteX4" fmla="*/ 6913 w 26908"/>
                <a:gd name="connsiteY4" fmla="*/ 31198 h 31198"/>
                <a:gd name="connsiteX5" fmla="*/ 18311 w 26908"/>
                <a:gd name="connsiteY5" fmla="*/ 29895 h 31198"/>
                <a:gd name="connsiteX6" fmla="*/ 19200 w 26908"/>
                <a:gd name="connsiteY6" fmla="*/ 13882 h 31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908" h="31198">
                  <a:moveTo>
                    <a:pt x="19200" y="13882"/>
                  </a:moveTo>
                  <a:cubicBezTo>
                    <a:pt x="20300" y="8579"/>
                    <a:pt x="22989" y="3737"/>
                    <a:pt x="26908" y="0"/>
                  </a:cubicBezTo>
                  <a:cubicBezTo>
                    <a:pt x="16679" y="414"/>
                    <a:pt x="7668" y="2265"/>
                    <a:pt x="3102" y="6978"/>
                  </a:cubicBezTo>
                  <a:cubicBezTo>
                    <a:pt x="682" y="9465"/>
                    <a:pt x="-415" y="12953"/>
                    <a:pt x="143" y="16379"/>
                  </a:cubicBezTo>
                  <a:cubicBezTo>
                    <a:pt x="605" y="20361"/>
                    <a:pt x="2749" y="25268"/>
                    <a:pt x="6913" y="31198"/>
                  </a:cubicBezTo>
                  <a:cubicBezTo>
                    <a:pt x="11455" y="31198"/>
                    <a:pt x="14305" y="30236"/>
                    <a:pt x="18311" y="29895"/>
                  </a:cubicBezTo>
                  <a:cubicBezTo>
                    <a:pt x="17851" y="24542"/>
                    <a:pt x="18149" y="19151"/>
                    <a:pt x="19200" y="13882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12" name="Freeform: Shape 201">
              <a:extLst>
                <a:ext uri="{FF2B5EF4-FFF2-40B4-BE49-F238E27FC236}">
                  <a16:creationId xmlns:a16="http://schemas.microsoft.com/office/drawing/2014/main" id="{8BB10E4D-1A91-8515-F40C-02A82B24CF9A}"/>
                </a:ext>
              </a:extLst>
            </p:cNvPr>
            <p:cNvSpPr/>
            <p:nvPr/>
          </p:nvSpPr>
          <p:spPr>
            <a:xfrm rot="5400000">
              <a:off x="3296955" y="3988722"/>
              <a:ext cx="17328" cy="11787"/>
            </a:xfrm>
            <a:custGeom>
              <a:avLst/>
              <a:gdLst>
                <a:gd name="connsiteX0" fmla="*/ 11922 w 11921"/>
                <a:gd name="connsiteY0" fmla="*/ 6405 h 6405"/>
                <a:gd name="connsiteX1" fmla="*/ 0 w 11921"/>
                <a:gd name="connsiteY1" fmla="*/ 0 h 6405"/>
                <a:gd name="connsiteX2" fmla="*/ 11922 w 11921"/>
                <a:gd name="connsiteY2" fmla="*/ 6405 h 6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921" h="6405">
                  <a:moveTo>
                    <a:pt x="11922" y="6405"/>
                  </a:moveTo>
                  <a:cubicBezTo>
                    <a:pt x="9986" y="4956"/>
                    <a:pt x="6381" y="3008"/>
                    <a:pt x="0" y="0"/>
                  </a:cubicBezTo>
                  <a:cubicBezTo>
                    <a:pt x="2923" y="1376"/>
                    <a:pt x="7550" y="3982"/>
                    <a:pt x="11922" y="6405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13" name="Freeform: Shape 202">
              <a:extLst>
                <a:ext uri="{FF2B5EF4-FFF2-40B4-BE49-F238E27FC236}">
                  <a16:creationId xmlns:a16="http://schemas.microsoft.com/office/drawing/2014/main" id="{0A70516E-A37A-3003-DA6D-2D36901EB418}"/>
                </a:ext>
              </a:extLst>
            </p:cNvPr>
            <p:cNvSpPr/>
            <p:nvPr/>
          </p:nvSpPr>
          <p:spPr>
            <a:xfrm rot="5400000">
              <a:off x="3513341" y="2584795"/>
              <a:ext cx="4165" cy="7326"/>
            </a:xfrm>
            <a:custGeom>
              <a:avLst/>
              <a:gdLst>
                <a:gd name="connsiteX0" fmla="*/ 112 w 2865"/>
                <a:gd name="connsiteY0" fmla="*/ 3982 h 3981"/>
                <a:gd name="connsiteX1" fmla="*/ 112 w 2865"/>
                <a:gd name="connsiteY1" fmla="*/ 3982 h 3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5" h="3981">
                  <a:moveTo>
                    <a:pt x="112" y="3982"/>
                  </a:moveTo>
                  <a:cubicBezTo>
                    <a:pt x="6834" y="-2679"/>
                    <a:pt x="-1009" y="219"/>
                    <a:pt x="112" y="3982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14" name="Freeform: Shape 203">
              <a:extLst>
                <a:ext uri="{FF2B5EF4-FFF2-40B4-BE49-F238E27FC236}">
                  <a16:creationId xmlns:a16="http://schemas.microsoft.com/office/drawing/2014/main" id="{02FE621D-4EBA-27CF-0284-6F0D5CFFDA26}"/>
                </a:ext>
              </a:extLst>
            </p:cNvPr>
            <p:cNvSpPr/>
            <p:nvPr/>
          </p:nvSpPr>
          <p:spPr>
            <a:xfrm rot="5400000">
              <a:off x="3339759" y="2748823"/>
              <a:ext cx="10018" cy="27114"/>
            </a:xfrm>
            <a:custGeom>
              <a:avLst/>
              <a:gdLst>
                <a:gd name="connsiteX0" fmla="*/ 6892 w 6892"/>
                <a:gd name="connsiteY0" fmla="*/ 14735 h 14734"/>
                <a:gd name="connsiteX1" fmla="*/ 0 w 6892"/>
                <a:gd name="connsiteY1" fmla="*/ 0 h 14734"/>
                <a:gd name="connsiteX2" fmla="*/ 6892 w 6892"/>
                <a:gd name="connsiteY2" fmla="*/ 14735 h 14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92" h="14734">
                  <a:moveTo>
                    <a:pt x="6892" y="14735"/>
                  </a:moveTo>
                  <a:cubicBezTo>
                    <a:pt x="2679" y="7927"/>
                    <a:pt x="609" y="3239"/>
                    <a:pt x="0" y="0"/>
                  </a:cubicBezTo>
                  <a:cubicBezTo>
                    <a:pt x="767" y="3921"/>
                    <a:pt x="2509" y="8451"/>
                    <a:pt x="6892" y="14735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15" name="Freeform: Shape 204">
              <a:extLst>
                <a:ext uri="{FF2B5EF4-FFF2-40B4-BE49-F238E27FC236}">
                  <a16:creationId xmlns:a16="http://schemas.microsoft.com/office/drawing/2014/main" id="{61037BB4-7B9B-A107-7DDC-1902C75B4AAA}"/>
                </a:ext>
              </a:extLst>
            </p:cNvPr>
            <p:cNvSpPr/>
            <p:nvPr/>
          </p:nvSpPr>
          <p:spPr>
            <a:xfrm rot="5400000">
              <a:off x="3492447" y="2604424"/>
              <a:ext cx="24197" cy="3541"/>
            </a:xfrm>
            <a:custGeom>
              <a:avLst/>
              <a:gdLst>
                <a:gd name="connsiteX0" fmla="*/ 0 w 16646"/>
                <a:gd name="connsiteY0" fmla="*/ 74 h 1924"/>
                <a:gd name="connsiteX1" fmla="*/ 16646 w 16646"/>
                <a:gd name="connsiteY1" fmla="*/ 1925 h 1924"/>
                <a:gd name="connsiteX2" fmla="*/ 0 w 16646"/>
                <a:gd name="connsiteY2" fmla="*/ 74 h 1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646" h="1924">
                  <a:moveTo>
                    <a:pt x="0" y="74"/>
                  </a:moveTo>
                  <a:cubicBezTo>
                    <a:pt x="3312" y="1109"/>
                    <a:pt x="8524" y="1876"/>
                    <a:pt x="16646" y="1925"/>
                  </a:cubicBezTo>
                  <a:cubicBezTo>
                    <a:pt x="11237" y="398"/>
                    <a:pt x="5613" y="-228"/>
                    <a:pt x="0" y="74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16" name="Freeform: Shape 205">
              <a:extLst>
                <a:ext uri="{FF2B5EF4-FFF2-40B4-BE49-F238E27FC236}">
                  <a16:creationId xmlns:a16="http://schemas.microsoft.com/office/drawing/2014/main" id="{608A033A-2719-139C-959B-9886F6D0CCC5}"/>
                </a:ext>
              </a:extLst>
            </p:cNvPr>
            <p:cNvSpPr/>
            <p:nvPr/>
          </p:nvSpPr>
          <p:spPr>
            <a:xfrm rot="5400000">
              <a:off x="3522937" y="2602665"/>
              <a:ext cx="13363" cy="11023"/>
            </a:xfrm>
            <a:custGeom>
              <a:avLst/>
              <a:gdLst>
                <a:gd name="connsiteX0" fmla="*/ 0 w 9193"/>
                <a:gd name="connsiteY0" fmla="*/ 5990 h 5990"/>
                <a:gd name="connsiteX1" fmla="*/ 9194 w 9193"/>
                <a:gd name="connsiteY1" fmla="*/ 4456 h 5990"/>
                <a:gd name="connsiteX2" fmla="*/ 0 w 9193"/>
                <a:gd name="connsiteY2" fmla="*/ 5990 h 5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93" h="5990">
                  <a:moveTo>
                    <a:pt x="0" y="5990"/>
                  </a:moveTo>
                  <a:cubicBezTo>
                    <a:pt x="3787" y="5552"/>
                    <a:pt x="6527" y="4955"/>
                    <a:pt x="9194" y="4456"/>
                  </a:cubicBezTo>
                  <a:cubicBezTo>
                    <a:pt x="6807" y="-598"/>
                    <a:pt x="3690" y="-2875"/>
                    <a:pt x="0" y="599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17" name="Freeform: Shape 206">
              <a:extLst>
                <a:ext uri="{FF2B5EF4-FFF2-40B4-BE49-F238E27FC236}">
                  <a16:creationId xmlns:a16="http://schemas.microsoft.com/office/drawing/2014/main" id="{A80CA04A-ECB9-B4F8-396D-3848BAFC1D46}"/>
                </a:ext>
              </a:extLst>
            </p:cNvPr>
            <p:cNvSpPr/>
            <p:nvPr/>
          </p:nvSpPr>
          <p:spPr>
            <a:xfrm rot="5400000">
              <a:off x="3492879" y="2575216"/>
              <a:ext cx="22073" cy="15686"/>
            </a:xfrm>
            <a:custGeom>
              <a:avLst/>
              <a:gdLst>
                <a:gd name="connsiteX0" fmla="*/ 9985 w 15185"/>
                <a:gd name="connsiteY0" fmla="*/ 0 h 8524"/>
                <a:gd name="connsiteX1" fmla="*/ 0 w 15185"/>
                <a:gd name="connsiteY1" fmla="*/ 8524 h 8524"/>
                <a:gd name="connsiteX2" fmla="*/ 15185 w 15185"/>
                <a:gd name="connsiteY2" fmla="*/ 3105 h 8524"/>
                <a:gd name="connsiteX3" fmla="*/ 9985 w 15185"/>
                <a:gd name="connsiteY3" fmla="*/ 0 h 8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85" h="8524">
                  <a:moveTo>
                    <a:pt x="9985" y="0"/>
                  </a:moveTo>
                  <a:cubicBezTo>
                    <a:pt x="6803" y="3009"/>
                    <a:pt x="3472" y="5855"/>
                    <a:pt x="0" y="8524"/>
                  </a:cubicBezTo>
                  <a:cubicBezTo>
                    <a:pt x="4238" y="5212"/>
                    <a:pt x="9547" y="3763"/>
                    <a:pt x="15185" y="3105"/>
                  </a:cubicBezTo>
                  <a:cubicBezTo>
                    <a:pt x="12165" y="2253"/>
                    <a:pt x="10290" y="1157"/>
                    <a:pt x="9985" y="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18" name="Freeform: Shape 207">
              <a:extLst>
                <a:ext uri="{FF2B5EF4-FFF2-40B4-BE49-F238E27FC236}">
                  <a16:creationId xmlns:a16="http://schemas.microsoft.com/office/drawing/2014/main" id="{BF182526-147C-DC10-21F6-8F186360D73A}"/>
                </a:ext>
              </a:extLst>
            </p:cNvPr>
            <p:cNvSpPr/>
            <p:nvPr/>
          </p:nvSpPr>
          <p:spPr>
            <a:xfrm rot="5400000">
              <a:off x="2523710" y="4597798"/>
              <a:ext cx="5593" cy="4481"/>
            </a:xfrm>
            <a:custGeom>
              <a:avLst/>
              <a:gdLst>
                <a:gd name="connsiteX0" fmla="*/ 0 w 3848"/>
                <a:gd name="connsiteY0" fmla="*/ 2435 h 2435"/>
                <a:gd name="connsiteX1" fmla="*/ 3848 w 3848"/>
                <a:gd name="connsiteY1" fmla="*/ 0 h 2435"/>
                <a:gd name="connsiteX2" fmla="*/ 0 w 3848"/>
                <a:gd name="connsiteY2" fmla="*/ 2435 h 2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48" h="2435">
                  <a:moveTo>
                    <a:pt x="0" y="2435"/>
                  </a:moveTo>
                  <a:cubicBezTo>
                    <a:pt x="1352" y="1729"/>
                    <a:pt x="2630" y="915"/>
                    <a:pt x="3848" y="0"/>
                  </a:cubicBezTo>
                  <a:cubicBezTo>
                    <a:pt x="2484" y="828"/>
                    <a:pt x="1218" y="1632"/>
                    <a:pt x="0" y="2435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19" name="Freeform: Shape 208">
              <a:extLst>
                <a:ext uri="{FF2B5EF4-FFF2-40B4-BE49-F238E27FC236}">
                  <a16:creationId xmlns:a16="http://schemas.microsoft.com/office/drawing/2014/main" id="{CF35D7F0-F9E5-234B-FD3A-2F27BC3AB470}"/>
                </a:ext>
              </a:extLst>
            </p:cNvPr>
            <p:cNvSpPr/>
            <p:nvPr/>
          </p:nvSpPr>
          <p:spPr>
            <a:xfrm rot="5400000">
              <a:off x="896467" y="1927245"/>
              <a:ext cx="2619763" cy="2839921"/>
            </a:xfrm>
            <a:custGeom>
              <a:avLst/>
              <a:gdLst>
                <a:gd name="connsiteX0" fmla="*/ 1757105 w 1802246"/>
                <a:gd name="connsiteY0" fmla="*/ 905617 h 1543254"/>
                <a:gd name="connsiteX1" fmla="*/ 1747241 w 1802246"/>
                <a:gd name="connsiteY1" fmla="*/ 883478 h 1543254"/>
                <a:gd name="connsiteX2" fmla="*/ 1738888 w 1802246"/>
                <a:gd name="connsiteY2" fmla="*/ 879411 h 1543254"/>
                <a:gd name="connsiteX3" fmla="*/ 1713169 w 1802246"/>
                <a:gd name="connsiteY3" fmla="*/ 881932 h 1543254"/>
                <a:gd name="connsiteX4" fmla="*/ 1726564 w 1802246"/>
                <a:gd name="connsiteY4" fmla="*/ 878668 h 1543254"/>
                <a:gd name="connsiteX5" fmla="*/ 1737524 w 1802246"/>
                <a:gd name="connsiteY5" fmla="*/ 873201 h 1543254"/>
                <a:gd name="connsiteX6" fmla="*/ 1752916 w 1802246"/>
                <a:gd name="connsiteY6" fmla="*/ 856932 h 1543254"/>
                <a:gd name="connsiteX7" fmla="*/ 1763632 w 1802246"/>
                <a:gd name="connsiteY7" fmla="*/ 812143 h 1543254"/>
                <a:gd name="connsiteX8" fmla="*/ 1763632 w 1802246"/>
                <a:gd name="connsiteY8" fmla="*/ 800344 h 1543254"/>
                <a:gd name="connsiteX9" fmla="*/ 1762950 w 1802246"/>
                <a:gd name="connsiteY9" fmla="*/ 788897 h 1543254"/>
                <a:gd name="connsiteX10" fmla="*/ 1762073 w 1802246"/>
                <a:gd name="connsiteY10" fmla="*/ 778096 h 1543254"/>
                <a:gd name="connsiteX11" fmla="*/ 1761367 w 1802246"/>
                <a:gd name="connsiteY11" fmla="*/ 768208 h 1543254"/>
                <a:gd name="connsiteX12" fmla="*/ 1761050 w 1802246"/>
                <a:gd name="connsiteY12" fmla="*/ 759464 h 1543254"/>
                <a:gd name="connsiteX13" fmla="*/ 1761489 w 1802246"/>
                <a:gd name="connsiteY13" fmla="*/ 752158 h 1543254"/>
                <a:gd name="connsiteX14" fmla="*/ 1766201 w 1802246"/>
                <a:gd name="connsiteY14" fmla="*/ 742526 h 1543254"/>
                <a:gd name="connsiteX15" fmla="*/ 1747156 w 1802246"/>
                <a:gd name="connsiteY15" fmla="*/ 727036 h 1543254"/>
                <a:gd name="connsiteX16" fmla="*/ 1736671 w 1802246"/>
                <a:gd name="connsiteY16" fmla="*/ 711278 h 1543254"/>
                <a:gd name="connsiteX17" fmla="*/ 1730205 w 1802246"/>
                <a:gd name="connsiteY17" fmla="*/ 676062 h 1543254"/>
                <a:gd name="connsiteX18" fmla="*/ 1702526 w 1802246"/>
                <a:gd name="connsiteY18" fmla="*/ 683989 h 1543254"/>
                <a:gd name="connsiteX19" fmla="*/ 1687353 w 1802246"/>
                <a:gd name="connsiteY19" fmla="*/ 681359 h 1543254"/>
                <a:gd name="connsiteX20" fmla="*/ 1681545 w 1802246"/>
                <a:gd name="connsiteY20" fmla="*/ 670557 h 1543254"/>
                <a:gd name="connsiteX21" fmla="*/ 1725700 w 1802246"/>
                <a:gd name="connsiteY21" fmla="*/ 661327 h 1543254"/>
                <a:gd name="connsiteX22" fmla="*/ 1737658 w 1802246"/>
                <a:gd name="connsiteY22" fmla="*/ 642903 h 1543254"/>
                <a:gd name="connsiteX23" fmla="*/ 1739460 w 1802246"/>
                <a:gd name="connsiteY23" fmla="*/ 631748 h 1543254"/>
                <a:gd name="connsiteX24" fmla="*/ 1742468 w 1802246"/>
                <a:gd name="connsiteY24" fmla="*/ 620058 h 1543254"/>
                <a:gd name="connsiteX25" fmla="*/ 1749993 w 1802246"/>
                <a:gd name="connsiteY25" fmla="*/ 608185 h 1543254"/>
                <a:gd name="connsiteX26" fmla="*/ 1761063 w 1802246"/>
                <a:gd name="connsiteY26" fmla="*/ 598906 h 1543254"/>
                <a:gd name="connsiteX27" fmla="*/ 1744855 w 1802246"/>
                <a:gd name="connsiteY27" fmla="*/ 597907 h 1543254"/>
                <a:gd name="connsiteX28" fmla="*/ 1737268 w 1802246"/>
                <a:gd name="connsiteY28" fmla="*/ 590187 h 1543254"/>
                <a:gd name="connsiteX29" fmla="*/ 1729962 w 1802246"/>
                <a:gd name="connsiteY29" fmla="*/ 580543 h 1543254"/>
                <a:gd name="connsiteX30" fmla="*/ 1712706 w 1802246"/>
                <a:gd name="connsiteY30" fmla="*/ 566112 h 1543254"/>
                <a:gd name="connsiteX31" fmla="*/ 1687134 w 1802246"/>
                <a:gd name="connsiteY31" fmla="*/ 575392 h 1543254"/>
                <a:gd name="connsiteX32" fmla="*/ 1702733 w 1802246"/>
                <a:gd name="connsiteY32" fmla="*/ 561741 h 1543254"/>
                <a:gd name="connsiteX33" fmla="*/ 1727685 w 1802246"/>
                <a:gd name="connsiteY33" fmla="*/ 548528 h 1543254"/>
                <a:gd name="connsiteX34" fmla="*/ 1702258 w 1802246"/>
                <a:gd name="connsiteY34" fmla="*/ 519400 h 1543254"/>
                <a:gd name="connsiteX35" fmla="*/ 1695037 w 1802246"/>
                <a:gd name="connsiteY35" fmla="*/ 502352 h 1543254"/>
                <a:gd name="connsiteX36" fmla="*/ 1688948 w 1802246"/>
                <a:gd name="connsiteY36" fmla="*/ 484208 h 1543254"/>
                <a:gd name="connsiteX37" fmla="*/ 1682519 w 1802246"/>
                <a:gd name="connsiteY37" fmla="*/ 465661 h 1543254"/>
                <a:gd name="connsiteX38" fmla="*/ 1674482 w 1802246"/>
                <a:gd name="connsiteY38" fmla="*/ 447310 h 1543254"/>
                <a:gd name="connsiteX39" fmla="*/ 1649603 w 1802246"/>
                <a:gd name="connsiteY39" fmla="*/ 414078 h 1543254"/>
                <a:gd name="connsiteX40" fmla="*/ 1638924 w 1802246"/>
                <a:gd name="connsiteY40" fmla="*/ 422103 h 1543254"/>
                <a:gd name="connsiteX41" fmla="*/ 1620914 w 1802246"/>
                <a:gd name="connsiteY41" fmla="*/ 424965 h 1543254"/>
                <a:gd name="connsiteX42" fmla="*/ 1633858 w 1802246"/>
                <a:gd name="connsiteY42" fmla="*/ 385997 h 1543254"/>
                <a:gd name="connsiteX43" fmla="*/ 1610624 w 1802246"/>
                <a:gd name="connsiteY43" fmla="*/ 386241 h 1543254"/>
                <a:gd name="connsiteX44" fmla="*/ 1600334 w 1802246"/>
                <a:gd name="connsiteY44" fmla="*/ 371847 h 1543254"/>
                <a:gd name="connsiteX45" fmla="*/ 1587170 w 1802246"/>
                <a:gd name="connsiteY45" fmla="*/ 379556 h 1543254"/>
                <a:gd name="connsiteX46" fmla="*/ 1578135 w 1802246"/>
                <a:gd name="connsiteY46" fmla="*/ 362641 h 1543254"/>
                <a:gd name="connsiteX47" fmla="*/ 1566968 w 1802246"/>
                <a:gd name="connsiteY47" fmla="*/ 346969 h 1543254"/>
                <a:gd name="connsiteX48" fmla="*/ 1560709 w 1802246"/>
                <a:gd name="connsiteY48" fmla="*/ 339577 h 1543254"/>
                <a:gd name="connsiteX49" fmla="*/ 1554109 w 1802246"/>
                <a:gd name="connsiteY49" fmla="*/ 332441 h 1543254"/>
                <a:gd name="connsiteX50" fmla="*/ 1547168 w 1802246"/>
                <a:gd name="connsiteY50" fmla="*/ 325561 h 1543254"/>
                <a:gd name="connsiteX51" fmla="*/ 1540093 w 1802246"/>
                <a:gd name="connsiteY51" fmla="*/ 318815 h 1543254"/>
                <a:gd name="connsiteX52" fmla="*/ 1479279 w 1802246"/>
                <a:gd name="connsiteY52" fmla="*/ 269862 h 1543254"/>
                <a:gd name="connsiteX53" fmla="*/ 1418477 w 1802246"/>
                <a:gd name="connsiteY53" fmla="*/ 223844 h 1543254"/>
                <a:gd name="connsiteX54" fmla="*/ 1388887 w 1802246"/>
                <a:gd name="connsiteY54" fmla="*/ 200707 h 1543254"/>
                <a:gd name="connsiteX55" fmla="*/ 1374274 w 1802246"/>
                <a:gd name="connsiteY55" fmla="*/ 189029 h 1543254"/>
                <a:gd name="connsiteX56" fmla="*/ 1359661 w 1802246"/>
                <a:gd name="connsiteY56" fmla="*/ 177229 h 1543254"/>
                <a:gd name="connsiteX57" fmla="*/ 1362998 w 1802246"/>
                <a:gd name="connsiteY57" fmla="*/ 182965 h 1543254"/>
                <a:gd name="connsiteX58" fmla="*/ 1352464 w 1802246"/>
                <a:gd name="connsiteY58" fmla="*/ 177521 h 1543254"/>
                <a:gd name="connsiteX59" fmla="*/ 1349676 w 1802246"/>
                <a:gd name="connsiteY59" fmla="*/ 183695 h 1543254"/>
                <a:gd name="connsiteX60" fmla="*/ 1333748 w 1802246"/>
                <a:gd name="connsiteY60" fmla="*/ 170495 h 1543254"/>
                <a:gd name="connsiteX61" fmla="*/ 1325601 w 1802246"/>
                <a:gd name="connsiteY61" fmla="*/ 164102 h 1543254"/>
                <a:gd name="connsiteX62" fmla="*/ 1317320 w 1802246"/>
                <a:gd name="connsiteY62" fmla="*/ 157867 h 1543254"/>
                <a:gd name="connsiteX63" fmla="*/ 1307104 w 1802246"/>
                <a:gd name="connsiteY63" fmla="*/ 155225 h 1543254"/>
                <a:gd name="connsiteX64" fmla="*/ 1303889 w 1802246"/>
                <a:gd name="connsiteY64" fmla="*/ 153678 h 1543254"/>
                <a:gd name="connsiteX65" fmla="*/ 1300467 w 1802246"/>
                <a:gd name="connsiteY65" fmla="*/ 152022 h 1543254"/>
                <a:gd name="connsiteX66" fmla="*/ 1293428 w 1802246"/>
                <a:gd name="connsiteY66" fmla="*/ 148369 h 1543254"/>
                <a:gd name="connsiteX67" fmla="*/ 1280216 w 1802246"/>
                <a:gd name="connsiteY67" fmla="*/ 141988 h 1543254"/>
                <a:gd name="connsiteX68" fmla="*/ 1271789 w 1802246"/>
                <a:gd name="connsiteY68" fmla="*/ 140246 h 1543254"/>
                <a:gd name="connsiteX69" fmla="*/ 1283735 w 1802246"/>
                <a:gd name="connsiteY69" fmla="*/ 145385 h 1543254"/>
                <a:gd name="connsiteX70" fmla="*/ 1283492 w 1802246"/>
                <a:gd name="connsiteY70" fmla="*/ 156929 h 1543254"/>
                <a:gd name="connsiteX71" fmla="*/ 1284977 w 1802246"/>
                <a:gd name="connsiteY71" fmla="*/ 159012 h 1543254"/>
                <a:gd name="connsiteX72" fmla="*/ 1249663 w 1802246"/>
                <a:gd name="connsiteY72" fmla="*/ 140965 h 1543254"/>
                <a:gd name="connsiteX73" fmla="*/ 698456 w 1802246"/>
                <a:gd name="connsiteY73" fmla="*/ 121481 h 1543254"/>
                <a:gd name="connsiteX74" fmla="*/ 699138 w 1802246"/>
                <a:gd name="connsiteY74" fmla="*/ 119776 h 1543254"/>
                <a:gd name="connsiteX75" fmla="*/ 693767 w 1802246"/>
                <a:gd name="connsiteY75" fmla="*/ 107903 h 1543254"/>
                <a:gd name="connsiteX76" fmla="*/ 686157 w 1802246"/>
                <a:gd name="connsiteY76" fmla="*/ 117938 h 1543254"/>
                <a:gd name="connsiteX77" fmla="*/ 690041 w 1802246"/>
                <a:gd name="connsiteY77" fmla="*/ 124842 h 1543254"/>
                <a:gd name="connsiteX78" fmla="*/ 669595 w 1802246"/>
                <a:gd name="connsiteY78" fmla="*/ 133512 h 1543254"/>
                <a:gd name="connsiteX79" fmla="*/ 650915 w 1802246"/>
                <a:gd name="connsiteY79" fmla="*/ 76669 h 1543254"/>
                <a:gd name="connsiteX80" fmla="*/ 627352 w 1802246"/>
                <a:gd name="connsiteY80" fmla="*/ 39150 h 1543254"/>
                <a:gd name="connsiteX81" fmla="*/ 600416 w 1802246"/>
                <a:gd name="connsiteY81" fmla="*/ 5857 h 1543254"/>
                <a:gd name="connsiteX82" fmla="*/ 604422 w 1802246"/>
                <a:gd name="connsiteY82" fmla="*/ 21444 h 1543254"/>
                <a:gd name="connsiteX83" fmla="*/ 596690 w 1802246"/>
                <a:gd name="connsiteY83" fmla="*/ 43619 h 1543254"/>
                <a:gd name="connsiteX84" fmla="*/ 627133 w 1802246"/>
                <a:gd name="connsiteY84" fmla="*/ 59450 h 1543254"/>
                <a:gd name="connsiteX85" fmla="*/ 643731 w 1802246"/>
                <a:gd name="connsiteY85" fmla="*/ 85838 h 1543254"/>
                <a:gd name="connsiteX86" fmla="*/ 624905 w 1802246"/>
                <a:gd name="connsiteY86" fmla="*/ 91269 h 1543254"/>
                <a:gd name="connsiteX87" fmla="*/ 605336 w 1802246"/>
                <a:gd name="connsiteY87" fmla="*/ 75694 h 1543254"/>
                <a:gd name="connsiteX88" fmla="*/ 614578 w 1802246"/>
                <a:gd name="connsiteY88" fmla="*/ 95324 h 1543254"/>
                <a:gd name="connsiteX89" fmla="*/ 614578 w 1802246"/>
                <a:gd name="connsiteY89" fmla="*/ 117000 h 1543254"/>
                <a:gd name="connsiteX90" fmla="*/ 615991 w 1802246"/>
                <a:gd name="connsiteY90" fmla="*/ 142000 h 1543254"/>
                <a:gd name="connsiteX91" fmla="*/ 620862 w 1802246"/>
                <a:gd name="connsiteY91" fmla="*/ 157368 h 1543254"/>
                <a:gd name="connsiteX92" fmla="*/ 513884 w 1802246"/>
                <a:gd name="connsiteY92" fmla="*/ 228581 h 1543254"/>
                <a:gd name="connsiteX93" fmla="*/ 504020 w 1802246"/>
                <a:gd name="connsiteY93" fmla="*/ 217950 h 1543254"/>
                <a:gd name="connsiteX94" fmla="*/ 498370 w 1802246"/>
                <a:gd name="connsiteY94" fmla="*/ 230213 h 1543254"/>
                <a:gd name="connsiteX95" fmla="*/ 482941 w 1802246"/>
                <a:gd name="connsiteY95" fmla="*/ 214029 h 1543254"/>
                <a:gd name="connsiteX96" fmla="*/ 477839 w 1802246"/>
                <a:gd name="connsiteY96" fmla="*/ 197054 h 1543254"/>
                <a:gd name="connsiteX97" fmla="*/ 463835 w 1802246"/>
                <a:gd name="connsiteY97" fmla="*/ 176437 h 1543254"/>
                <a:gd name="connsiteX98" fmla="*/ 463287 w 1802246"/>
                <a:gd name="connsiteY98" fmla="*/ 165015 h 1543254"/>
                <a:gd name="connsiteX99" fmla="*/ 462958 w 1802246"/>
                <a:gd name="connsiteY99" fmla="*/ 153227 h 1543254"/>
                <a:gd name="connsiteX100" fmla="*/ 464882 w 1802246"/>
                <a:gd name="connsiteY100" fmla="*/ 130724 h 1543254"/>
                <a:gd name="connsiteX101" fmla="*/ 473674 w 1802246"/>
                <a:gd name="connsiteY101" fmla="*/ 114077 h 1543254"/>
                <a:gd name="connsiteX102" fmla="*/ 492756 w 1802246"/>
                <a:gd name="connsiteY102" fmla="*/ 108622 h 1543254"/>
                <a:gd name="connsiteX103" fmla="*/ 521458 w 1802246"/>
                <a:gd name="connsiteY103" fmla="*/ 142292 h 1543254"/>
                <a:gd name="connsiteX104" fmla="*/ 505360 w 1802246"/>
                <a:gd name="connsiteY104" fmla="*/ 134840 h 1543254"/>
                <a:gd name="connsiteX105" fmla="*/ 495301 w 1802246"/>
                <a:gd name="connsiteY105" fmla="*/ 145190 h 1543254"/>
                <a:gd name="connsiteX106" fmla="*/ 504495 w 1802246"/>
                <a:gd name="connsiteY106" fmla="*/ 139808 h 1543254"/>
                <a:gd name="connsiteX107" fmla="*/ 525367 w 1802246"/>
                <a:gd name="connsiteY107" fmla="*/ 145604 h 1543254"/>
                <a:gd name="connsiteX108" fmla="*/ 541806 w 1802246"/>
                <a:gd name="connsiteY108" fmla="*/ 145410 h 1543254"/>
                <a:gd name="connsiteX109" fmla="*/ 539675 w 1802246"/>
                <a:gd name="connsiteY109" fmla="*/ 121944 h 1543254"/>
                <a:gd name="connsiteX110" fmla="*/ 506797 w 1802246"/>
                <a:gd name="connsiteY110" fmla="*/ 104165 h 1543254"/>
                <a:gd name="connsiteX111" fmla="*/ 509013 w 1802246"/>
                <a:gd name="connsiteY111" fmla="*/ 80492 h 1543254"/>
                <a:gd name="connsiteX112" fmla="*/ 512837 w 1802246"/>
                <a:gd name="connsiteY112" fmla="*/ 55650 h 1543254"/>
                <a:gd name="connsiteX113" fmla="*/ 522140 w 1802246"/>
                <a:gd name="connsiteY113" fmla="*/ 36885 h 1543254"/>
                <a:gd name="connsiteX114" fmla="*/ 539675 w 1802246"/>
                <a:gd name="connsiteY114" fmla="*/ 30918 h 1543254"/>
                <a:gd name="connsiteX115" fmla="*/ 521190 w 1802246"/>
                <a:gd name="connsiteY115" fmla="*/ 17048 h 1543254"/>
                <a:gd name="connsiteX116" fmla="*/ 515235 w 1802246"/>
                <a:gd name="connsiteY116" fmla="*/ 15831 h 1543254"/>
                <a:gd name="connsiteX117" fmla="*/ 494704 w 1802246"/>
                <a:gd name="connsiteY117" fmla="*/ 0 h 1543254"/>
                <a:gd name="connsiteX118" fmla="*/ 505469 w 1802246"/>
                <a:gd name="connsiteY118" fmla="*/ 24245 h 1543254"/>
                <a:gd name="connsiteX119" fmla="*/ 488324 w 1802246"/>
                <a:gd name="connsiteY119" fmla="*/ 34523 h 1543254"/>
                <a:gd name="connsiteX120" fmla="*/ 473552 w 1802246"/>
                <a:gd name="connsiteY120" fmla="*/ 45251 h 1543254"/>
                <a:gd name="connsiteX121" fmla="*/ 484646 w 1802246"/>
                <a:gd name="connsiteY121" fmla="*/ 63237 h 1543254"/>
                <a:gd name="connsiteX122" fmla="*/ 463311 w 1802246"/>
                <a:gd name="connsiteY122" fmla="*/ 49440 h 1543254"/>
                <a:gd name="connsiteX123" fmla="*/ 445045 w 1802246"/>
                <a:gd name="connsiteY123" fmla="*/ 45288 h 1543254"/>
                <a:gd name="connsiteX124" fmla="*/ 426438 w 1802246"/>
                <a:gd name="connsiteY124" fmla="*/ 43230 h 1543254"/>
                <a:gd name="connsiteX125" fmla="*/ 395569 w 1802246"/>
                <a:gd name="connsiteY125" fmla="*/ 29834 h 1543254"/>
                <a:gd name="connsiteX126" fmla="*/ 409183 w 1802246"/>
                <a:gd name="connsiteY126" fmla="*/ 44715 h 1543254"/>
                <a:gd name="connsiteX127" fmla="*/ 397298 w 1802246"/>
                <a:gd name="connsiteY127" fmla="*/ 53909 h 1543254"/>
                <a:gd name="connsiteX128" fmla="*/ 401657 w 1802246"/>
                <a:gd name="connsiteY128" fmla="*/ 67304 h 1543254"/>
                <a:gd name="connsiteX129" fmla="*/ 399660 w 1802246"/>
                <a:gd name="connsiteY129" fmla="*/ 67109 h 1543254"/>
                <a:gd name="connsiteX130" fmla="*/ 401852 w 1802246"/>
                <a:gd name="connsiteY130" fmla="*/ 67974 h 1543254"/>
                <a:gd name="connsiteX131" fmla="*/ 402644 w 1802246"/>
                <a:gd name="connsiteY131" fmla="*/ 68266 h 1543254"/>
                <a:gd name="connsiteX132" fmla="*/ 426657 w 1802246"/>
                <a:gd name="connsiteY132" fmla="*/ 81661 h 1543254"/>
                <a:gd name="connsiteX133" fmla="*/ 429860 w 1802246"/>
                <a:gd name="connsiteY133" fmla="*/ 104177 h 1543254"/>
                <a:gd name="connsiteX134" fmla="*/ 427875 w 1802246"/>
                <a:gd name="connsiteY134" fmla="*/ 113578 h 1543254"/>
                <a:gd name="connsiteX135" fmla="*/ 426365 w 1802246"/>
                <a:gd name="connsiteY135" fmla="*/ 117950 h 1543254"/>
                <a:gd name="connsiteX136" fmla="*/ 424709 w 1802246"/>
                <a:gd name="connsiteY136" fmla="*/ 122212 h 1543254"/>
                <a:gd name="connsiteX137" fmla="*/ 418012 w 1802246"/>
                <a:gd name="connsiteY137" fmla="*/ 138042 h 1543254"/>
                <a:gd name="connsiteX138" fmla="*/ 416368 w 1802246"/>
                <a:gd name="connsiteY138" fmla="*/ 153435 h 1543254"/>
                <a:gd name="connsiteX139" fmla="*/ 404677 w 1802246"/>
                <a:gd name="connsiteY139" fmla="*/ 144228 h 1543254"/>
                <a:gd name="connsiteX140" fmla="*/ 391514 w 1802246"/>
                <a:gd name="connsiteY140" fmla="*/ 127180 h 1543254"/>
                <a:gd name="connsiteX141" fmla="*/ 397773 w 1802246"/>
                <a:gd name="connsiteY141" fmla="*/ 158707 h 1543254"/>
                <a:gd name="connsiteX142" fmla="*/ 355627 w 1802246"/>
                <a:gd name="connsiteY142" fmla="*/ 132441 h 1543254"/>
                <a:gd name="connsiteX143" fmla="*/ 341014 w 1802246"/>
                <a:gd name="connsiteY143" fmla="*/ 120203 h 1543254"/>
                <a:gd name="connsiteX144" fmla="*/ 339626 w 1802246"/>
                <a:gd name="connsiteY144" fmla="*/ 100390 h 1543254"/>
                <a:gd name="connsiteX145" fmla="*/ 316489 w 1802246"/>
                <a:gd name="connsiteY145" fmla="*/ 116123 h 1543254"/>
                <a:gd name="connsiteX146" fmla="*/ 297005 w 1802246"/>
                <a:gd name="connsiteY146" fmla="*/ 115319 h 1543254"/>
                <a:gd name="connsiteX147" fmla="*/ 280724 w 1802246"/>
                <a:gd name="connsiteY147" fmla="*/ 119472 h 1543254"/>
                <a:gd name="connsiteX148" fmla="*/ 266513 w 1802246"/>
                <a:gd name="connsiteY148" fmla="*/ 141756 h 1543254"/>
                <a:gd name="connsiteX149" fmla="*/ 262470 w 1802246"/>
                <a:gd name="connsiteY149" fmla="*/ 165320 h 1543254"/>
                <a:gd name="connsiteX150" fmla="*/ 259864 w 1802246"/>
                <a:gd name="connsiteY150" fmla="*/ 165247 h 1543254"/>
                <a:gd name="connsiteX151" fmla="*/ 253581 w 1802246"/>
                <a:gd name="connsiteY151" fmla="*/ 188530 h 1543254"/>
                <a:gd name="connsiteX152" fmla="*/ 248138 w 1802246"/>
                <a:gd name="connsiteY152" fmla="*/ 211861 h 1543254"/>
                <a:gd name="connsiteX153" fmla="*/ 240320 w 1802246"/>
                <a:gd name="connsiteY153" fmla="*/ 206187 h 1543254"/>
                <a:gd name="connsiteX154" fmla="*/ 224757 w 1802246"/>
                <a:gd name="connsiteY154" fmla="*/ 235096 h 1543254"/>
                <a:gd name="connsiteX155" fmla="*/ 216233 w 1802246"/>
                <a:gd name="connsiteY155" fmla="*/ 269643 h 1543254"/>
                <a:gd name="connsiteX156" fmla="*/ 209657 w 1802246"/>
                <a:gd name="connsiteY156" fmla="*/ 285473 h 1543254"/>
                <a:gd name="connsiteX157" fmla="*/ 198625 w 1802246"/>
                <a:gd name="connsiteY157" fmla="*/ 298710 h 1543254"/>
                <a:gd name="connsiteX158" fmla="*/ 152972 w 1802246"/>
                <a:gd name="connsiteY158" fmla="*/ 313116 h 1543254"/>
                <a:gd name="connsiteX159" fmla="*/ 152850 w 1802246"/>
                <a:gd name="connsiteY159" fmla="*/ 339443 h 1543254"/>
                <a:gd name="connsiteX160" fmla="*/ 147894 w 1802246"/>
                <a:gd name="connsiteY160" fmla="*/ 352376 h 1543254"/>
                <a:gd name="connsiteX161" fmla="*/ 143023 w 1802246"/>
                <a:gd name="connsiteY161" fmla="*/ 358623 h 1543254"/>
                <a:gd name="connsiteX162" fmla="*/ 136155 w 1802246"/>
                <a:gd name="connsiteY162" fmla="*/ 364772 h 1543254"/>
                <a:gd name="connsiteX163" fmla="*/ 102838 w 1802246"/>
                <a:gd name="connsiteY163" fmla="*/ 353679 h 1543254"/>
                <a:gd name="connsiteX164" fmla="*/ 95190 w 1802246"/>
                <a:gd name="connsiteY164" fmla="*/ 369059 h 1543254"/>
                <a:gd name="connsiteX165" fmla="*/ 87153 w 1802246"/>
                <a:gd name="connsiteY165" fmla="*/ 376207 h 1543254"/>
                <a:gd name="connsiteX166" fmla="*/ 78629 w 1802246"/>
                <a:gd name="connsiteY166" fmla="*/ 383330 h 1543254"/>
                <a:gd name="connsiteX167" fmla="*/ 75974 w 1802246"/>
                <a:gd name="connsiteY167" fmla="*/ 413616 h 1543254"/>
                <a:gd name="connsiteX168" fmla="*/ 46201 w 1802246"/>
                <a:gd name="connsiteY168" fmla="*/ 412617 h 1543254"/>
                <a:gd name="connsiteX169" fmla="*/ 26644 w 1802246"/>
                <a:gd name="connsiteY169" fmla="*/ 420411 h 1543254"/>
                <a:gd name="connsiteX170" fmla="*/ 15197 w 1802246"/>
                <a:gd name="connsiteY170" fmla="*/ 434670 h 1543254"/>
                <a:gd name="connsiteX171" fmla="*/ 9998 w 1802246"/>
                <a:gd name="connsiteY171" fmla="*/ 453131 h 1543254"/>
                <a:gd name="connsiteX172" fmla="*/ 8390 w 1802246"/>
                <a:gd name="connsiteY172" fmla="*/ 473382 h 1543254"/>
                <a:gd name="connsiteX173" fmla="*/ 7915 w 1802246"/>
                <a:gd name="connsiteY173" fmla="*/ 493292 h 1543254"/>
                <a:gd name="connsiteX174" fmla="*/ 5967 w 1802246"/>
                <a:gd name="connsiteY174" fmla="*/ 510973 h 1543254"/>
                <a:gd name="connsiteX175" fmla="*/ 0 w 1802246"/>
                <a:gd name="connsiteY175" fmla="*/ 524807 h 1543254"/>
                <a:gd name="connsiteX176" fmla="*/ 43838 w 1802246"/>
                <a:gd name="connsiteY176" fmla="*/ 537398 h 1543254"/>
                <a:gd name="connsiteX177" fmla="*/ 57879 w 1802246"/>
                <a:gd name="connsiteY177" fmla="*/ 614761 h 1543254"/>
                <a:gd name="connsiteX178" fmla="*/ 97540 w 1802246"/>
                <a:gd name="connsiteY178" fmla="*/ 619961 h 1543254"/>
                <a:gd name="connsiteX179" fmla="*/ 104202 w 1802246"/>
                <a:gd name="connsiteY179" fmla="*/ 640662 h 1543254"/>
                <a:gd name="connsiteX180" fmla="*/ 90806 w 1802246"/>
                <a:gd name="connsiteY180" fmla="*/ 661997 h 1543254"/>
                <a:gd name="connsiteX181" fmla="*/ 86130 w 1802246"/>
                <a:gd name="connsiteY181" fmla="*/ 667708 h 1543254"/>
                <a:gd name="connsiteX182" fmla="*/ 81466 w 1802246"/>
                <a:gd name="connsiteY182" fmla="*/ 673614 h 1543254"/>
                <a:gd name="connsiteX183" fmla="*/ 72772 w 1802246"/>
                <a:gd name="connsiteY183" fmla="*/ 686010 h 1543254"/>
                <a:gd name="connsiteX184" fmla="*/ 66683 w 1802246"/>
                <a:gd name="connsiteY184" fmla="*/ 699162 h 1543254"/>
                <a:gd name="connsiteX185" fmla="*/ 64966 w 1802246"/>
                <a:gd name="connsiteY185" fmla="*/ 712935 h 1543254"/>
                <a:gd name="connsiteX186" fmla="*/ 63675 w 1802246"/>
                <a:gd name="connsiteY186" fmla="*/ 694194 h 1543254"/>
                <a:gd name="connsiteX187" fmla="*/ 40185 w 1802246"/>
                <a:gd name="connsiteY187" fmla="*/ 709464 h 1543254"/>
                <a:gd name="connsiteX188" fmla="*/ 34474 w 1802246"/>
                <a:gd name="connsiteY188" fmla="*/ 726805 h 1543254"/>
                <a:gd name="connsiteX189" fmla="*/ 41074 w 1802246"/>
                <a:gd name="connsiteY189" fmla="*/ 744778 h 1543254"/>
                <a:gd name="connsiteX190" fmla="*/ 54469 w 1802246"/>
                <a:gd name="connsiteY190" fmla="*/ 762496 h 1543254"/>
                <a:gd name="connsiteX191" fmla="*/ 79944 w 1802246"/>
                <a:gd name="connsiteY191" fmla="*/ 795680 h 1543254"/>
                <a:gd name="connsiteX192" fmla="*/ 68668 w 1802246"/>
                <a:gd name="connsiteY192" fmla="*/ 827475 h 1543254"/>
                <a:gd name="connsiteX193" fmla="*/ 71457 w 1802246"/>
                <a:gd name="connsiteY193" fmla="*/ 851464 h 1543254"/>
                <a:gd name="connsiteX194" fmla="*/ 69119 w 1802246"/>
                <a:gd name="connsiteY194" fmla="*/ 849199 h 1543254"/>
                <a:gd name="connsiteX195" fmla="*/ 69253 w 1802246"/>
                <a:gd name="connsiteY195" fmla="*/ 853303 h 1543254"/>
                <a:gd name="connsiteX196" fmla="*/ 51413 w 1802246"/>
                <a:gd name="connsiteY196" fmla="*/ 869243 h 1543254"/>
                <a:gd name="connsiteX197" fmla="*/ 69679 w 1802246"/>
                <a:gd name="connsiteY197" fmla="*/ 855470 h 1543254"/>
                <a:gd name="connsiteX198" fmla="*/ 76145 w 1802246"/>
                <a:gd name="connsiteY198" fmla="*/ 868865 h 1543254"/>
                <a:gd name="connsiteX199" fmla="*/ 89674 w 1802246"/>
                <a:gd name="connsiteY199" fmla="*/ 883892 h 1543254"/>
                <a:gd name="connsiteX200" fmla="*/ 50572 w 1802246"/>
                <a:gd name="connsiteY200" fmla="*/ 894170 h 1543254"/>
                <a:gd name="connsiteX201" fmla="*/ 52253 w 1802246"/>
                <a:gd name="connsiteY201" fmla="*/ 896678 h 1543254"/>
                <a:gd name="connsiteX202" fmla="*/ 61544 w 1802246"/>
                <a:gd name="connsiteY202" fmla="*/ 903522 h 1543254"/>
                <a:gd name="connsiteX203" fmla="*/ 101790 w 1802246"/>
                <a:gd name="connsiteY203" fmla="*/ 892563 h 1543254"/>
                <a:gd name="connsiteX204" fmla="*/ 128654 w 1802246"/>
                <a:gd name="connsiteY204" fmla="*/ 902998 h 1543254"/>
                <a:gd name="connsiteX205" fmla="*/ 111264 w 1802246"/>
                <a:gd name="connsiteY205" fmla="*/ 925344 h 1543254"/>
                <a:gd name="connsiteX206" fmla="*/ 116135 w 1802246"/>
                <a:gd name="connsiteY206" fmla="*/ 936036 h 1543254"/>
                <a:gd name="connsiteX207" fmla="*/ 92304 w 1802246"/>
                <a:gd name="connsiteY207" fmla="*/ 951525 h 1543254"/>
                <a:gd name="connsiteX208" fmla="*/ 114090 w 1802246"/>
                <a:gd name="connsiteY208" fmla="*/ 959075 h 1543254"/>
                <a:gd name="connsiteX209" fmla="*/ 133756 w 1802246"/>
                <a:gd name="connsiteY209" fmla="*/ 974163 h 1543254"/>
                <a:gd name="connsiteX210" fmla="*/ 159925 w 1802246"/>
                <a:gd name="connsiteY210" fmla="*/ 986438 h 1543254"/>
                <a:gd name="connsiteX211" fmla="*/ 186618 w 1802246"/>
                <a:gd name="connsiteY211" fmla="*/ 987814 h 1543254"/>
                <a:gd name="connsiteX212" fmla="*/ 184280 w 1802246"/>
                <a:gd name="connsiteY212" fmla="*/ 1005982 h 1543254"/>
                <a:gd name="connsiteX213" fmla="*/ 201121 w 1802246"/>
                <a:gd name="connsiteY213" fmla="*/ 1017526 h 1543254"/>
                <a:gd name="connsiteX214" fmla="*/ 156771 w 1802246"/>
                <a:gd name="connsiteY214" fmla="*/ 1037607 h 1543254"/>
                <a:gd name="connsiteX215" fmla="*/ 192353 w 1802246"/>
                <a:gd name="connsiteY215" fmla="*/ 1038922 h 1543254"/>
                <a:gd name="connsiteX216" fmla="*/ 227546 w 1802246"/>
                <a:gd name="connsiteY216" fmla="*/ 1039275 h 1543254"/>
                <a:gd name="connsiteX217" fmla="*/ 197102 w 1802246"/>
                <a:gd name="connsiteY217" fmla="*/ 1066455 h 1543254"/>
                <a:gd name="connsiteX218" fmla="*/ 152144 w 1802246"/>
                <a:gd name="connsiteY218" fmla="*/ 1074772 h 1543254"/>
                <a:gd name="connsiteX219" fmla="*/ 187300 w 1802246"/>
                <a:gd name="connsiteY219" fmla="*/ 1084051 h 1543254"/>
                <a:gd name="connsiteX220" fmla="*/ 202509 w 1802246"/>
                <a:gd name="connsiteY220" fmla="*/ 1090883 h 1543254"/>
                <a:gd name="connsiteX221" fmla="*/ 217122 w 1802246"/>
                <a:gd name="connsiteY221" fmla="*/ 1096509 h 1543254"/>
                <a:gd name="connsiteX222" fmla="*/ 249782 w 1802246"/>
                <a:gd name="connsiteY222" fmla="*/ 1100515 h 1543254"/>
                <a:gd name="connsiteX223" fmla="*/ 221615 w 1802246"/>
                <a:gd name="connsiteY223" fmla="*/ 1112120 h 1543254"/>
                <a:gd name="connsiteX224" fmla="*/ 247090 w 1802246"/>
                <a:gd name="connsiteY224" fmla="*/ 1121314 h 1543254"/>
                <a:gd name="connsiteX225" fmla="*/ 253569 w 1802246"/>
                <a:gd name="connsiteY225" fmla="*/ 1135854 h 1543254"/>
                <a:gd name="connsiteX226" fmla="*/ 269996 w 1802246"/>
                <a:gd name="connsiteY226" fmla="*/ 1217929 h 1543254"/>
                <a:gd name="connsiteX227" fmla="*/ 278009 w 1802246"/>
                <a:gd name="connsiteY227" fmla="*/ 1229229 h 1543254"/>
                <a:gd name="connsiteX228" fmla="*/ 286216 w 1802246"/>
                <a:gd name="connsiteY228" fmla="*/ 1240749 h 1543254"/>
                <a:gd name="connsiteX229" fmla="*/ 294278 w 1802246"/>
                <a:gd name="connsiteY229" fmla="*/ 1252549 h 1543254"/>
                <a:gd name="connsiteX230" fmla="*/ 302022 w 1802246"/>
                <a:gd name="connsiteY230" fmla="*/ 1264605 h 1543254"/>
                <a:gd name="connsiteX231" fmla="*/ 323260 w 1802246"/>
                <a:gd name="connsiteY231" fmla="*/ 1317442 h 1543254"/>
                <a:gd name="connsiteX232" fmla="*/ 344619 w 1802246"/>
                <a:gd name="connsiteY232" fmla="*/ 1298068 h 1543254"/>
                <a:gd name="connsiteX233" fmla="*/ 345897 w 1802246"/>
                <a:gd name="connsiteY233" fmla="*/ 1311889 h 1543254"/>
                <a:gd name="connsiteX234" fmla="*/ 347346 w 1802246"/>
                <a:gd name="connsiteY234" fmla="*/ 1329778 h 1543254"/>
                <a:gd name="connsiteX235" fmla="*/ 366830 w 1802246"/>
                <a:gd name="connsiteY235" fmla="*/ 1322471 h 1543254"/>
                <a:gd name="connsiteX236" fmla="*/ 355189 w 1802246"/>
                <a:gd name="connsiteY236" fmla="*/ 1342625 h 1543254"/>
                <a:gd name="connsiteX237" fmla="*/ 336423 w 1802246"/>
                <a:gd name="connsiteY237" fmla="*/ 1354571 h 1543254"/>
                <a:gd name="connsiteX238" fmla="*/ 348881 w 1802246"/>
                <a:gd name="connsiteY238" fmla="*/ 1359442 h 1543254"/>
                <a:gd name="connsiteX239" fmla="*/ 357405 w 1802246"/>
                <a:gd name="connsiteY239" fmla="*/ 1366212 h 1543254"/>
                <a:gd name="connsiteX240" fmla="*/ 363567 w 1802246"/>
                <a:gd name="connsiteY240" fmla="*/ 1373872 h 1543254"/>
                <a:gd name="connsiteX241" fmla="*/ 369022 w 1802246"/>
                <a:gd name="connsiteY241" fmla="*/ 1381178 h 1543254"/>
                <a:gd name="connsiteX242" fmla="*/ 383355 w 1802246"/>
                <a:gd name="connsiteY242" fmla="*/ 1390397 h 1543254"/>
                <a:gd name="connsiteX243" fmla="*/ 411168 w 1802246"/>
                <a:gd name="connsiteY243" fmla="*/ 1384381 h 1543254"/>
                <a:gd name="connsiteX244" fmla="*/ 396397 w 1802246"/>
                <a:gd name="connsiteY244" fmla="*/ 1398555 h 1543254"/>
                <a:gd name="connsiteX245" fmla="*/ 384719 w 1802246"/>
                <a:gd name="connsiteY245" fmla="*/ 1408614 h 1543254"/>
                <a:gd name="connsiteX246" fmla="*/ 400354 w 1802246"/>
                <a:gd name="connsiteY246" fmla="*/ 1412949 h 1543254"/>
                <a:gd name="connsiteX247" fmla="*/ 376937 w 1802246"/>
                <a:gd name="connsiteY247" fmla="*/ 1423665 h 1543254"/>
                <a:gd name="connsiteX248" fmla="*/ 402437 w 1802246"/>
                <a:gd name="connsiteY248" fmla="*/ 1426807 h 1543254"/>
                <a:gd name="connsiteX249" fmla="*/ 427875 w 1802246"/>
                <a:gd name="connsiteY249" fmla="*/ 1414629 h 1543254"/>
                <a:gd name="connsiteX250" fmla="*/ 476585 w 1802246"/>
                <a:gd name="connsiteY250" fmla="*/ 1366639 h 1543254"/>
                <a:gd name="connsiteX251" fmla="*/ 484792 w 1802246"/>
                <a:gd name="connsiteY251" fmla="*/ 1388278 h 1543254"/>
                <a:gd name="connsiteX252" fmla="*/ 513470 w 1802246"/>
                <a:gd name="connsiteY252" fmla="*/ 1376600 h 1543254"/>
                <a:gd name="connsiteX253" fmla="*/ 507381 w 1802246"/>
                <a:gd name="connsiteY253" fmla="*/ 1397423 h 1543254"/>
                <a:gd name="connsiteX254" fmla="*/ 488531 w 1802246"/>
                <a:gd name="connsiteY254" fmla="*/ 1402915 h 1543254"/>
                <a:gd name="connsiteX255" fmla="*/ 493158 w 1802246"/>
                <a:gd name="connsiteY255" fmla="*/ 1407238 h 1543254"/>
                <a:gd name="connsiteX256" fmla="*/ 500294 w 1802246"/>
                <a:gd name="connsiteY256" fmla="*/ 1413582 h 1543254"/>
                <a:gd name="connsiteX257" fmla="*/ 509293 w 1802246"/>
                <a:gd name="connsiteY257" fmla="*/ 1420706 h 1543254"/>
                <a:gd name="connsiteX258" fmla="*/ 519668 w 1802246"/>
                <a:gd name="connsiteY258" fmla="*/ 1427123 h 1543254"/>
                <a:gd name="connsiteX259" fmla="*/ 541307 w 1802246"/>
                <a:gd name="connsiteY259" fmla="*/ 1433395 h 1543254"/>
                <a:gd name="connsiteX260" fmla="*/ 558757 w 1802246"/>
                <a:gd name="connsiteY260" fmla="*/ 1423543 h 1543254"/>
                <a:gd name="connsiteX261" fmla="*/ 565443 w 1802246"/>
                <a:gd name="connsiteY261" fmla="*/ 1430850 h 1543254"/>
                <a:gd name="connsiteX262" fmla="*/ 576280 w 1802246"/>
                <a:gd name="connsiteY262" fmla="*/ 1430083 h 1543254"/>
                <a:gd name="connsiteX263" fmla="*/ 589481 w 1802246"/>
                <a:gd name="connsiteY263" fmla="*/ 1437389 h 1543254"/>
                <a:gd name="connsiteX264" fmla="*/ 598979 w 1802246"/>
                <a:gd name="connsiteY264" fmla="*/ 1442467 h 1543254"/>
                <a:gd name="connsiteX265" fmla="*/ 608843 w 1802246"/>
                <a:gd name="connsiteY265" fmla="*/ 1446644 h 1543254"/>
                <a:gd name="connsiteX266" fmla="*/ 623297 w 1802246"/>
                <a:gd name="connsiteY266" fmla="*/ 1450687 h 1543254"/>
                <a:gd name="connsiteX267" fmla="*/ 619120 w 1802246"/>
                <a:gd name="connsiteY267" fmla="*/ 1443989 h 1543254"/>
                <a:gd name="connsiteX268" fmla="*/ 641612 w 1802246"/>
                <a:gd name="connsiteY268" fmla="*/ 1433614 h 1543254"/>
                <a:gd name="connsiteX269" fmla="*/ 660974 w 1802246"/>
                <a:gd name="connsiteY269" fmla="*/ 1446449 h 1543254"/>
                <a:gd name="connsiteX270" fmla="*/ 659099 w 1802246"/>
                <a:gd name="connsiteY270" fmla="*/ 1449445 h 1543254"/>
                <a:gd name="connsiteX271" fmla="*/ 677085 w 1802246"/>
                <a:gd name="connsiteY271" fmla="*/ 1464143 h 1543254"/>
                <a:gd name="connsiteX272" fmla="*/ 686729 w 1802246"/>
                <a:gd name="connsiteY272" fmla="*/ 1464873 h 1543254"/>
                <a:gd name="connsiteX273" fmla="*/ 696020 w 1802246"/>
                <a:gd name="connsiteY273" fmla="*/ 1466091 h 1543254"/>
                <a:gd name="connsiteX274" fmla="*/ 703327 w 1802246"/>
                <a:gd name="connsiteY274" fmla="*/ 1471072 h 1543254"/>
                <a:gd name="connsiteX275" fmla="*/ 714189 w 1802246"/>
                <a:gd name="connsiteY275" fmla="*/ 1480813 h 1543254"/>
                <a:gd name="connsiteX276" fmla="*/ 717842 w 1802246"/>
                <a:gd name="connsiteY276" fmla="*/ 1462474 h 1543254"/>
                <a:gd name="connsiteX277" fmla="*/ 729727 w 1802246"/>
                <a:gd name="connsiteY277" fmla="*/ 1451807 h 1543254"/>
                <a:gd name="connsiteX278" fmla="*/ 742148 w 1802246"/>
                <a:gd name="connsiteY278" fmla="*/ 1463461 h 1543254"/>
                <a:gd name="connsiteX279" fmla="*/ 757759 w 1802246"/>
                <a:gd name="connsiteY279" fmla="*/ 1479486 h 1543254"/>
                <a:gd name="connsiteX280" fmla="*/ 777243 w 1802246"/>
                <a:gd name="connsiteY280" fmla="*/ 1483456 h 1543254"/>
                <a:gd name="connsiteX281" fmla="*/ 770789 w 1802246"/>
                <a:gd name="connsiteY281" fmla="*/ 1472496 h 1543254"/>
                <a:gd name="connsiteX282" fmla="*/ 781749 w 1802246"/>
                <a:gd name="connsiteY282" fmla="*/ 1477148 h 1543254"/>
                <a:gd name="connsiteX283" fmla="*/ 791625 w 1802246"/>
                <a:gd name="connsiteY283" fmla="*/ 1496461 h 1543254"/>
                <a:gd name="connsiteX284" fmla="*/ 812204 w 1802246"/>
                <a:gd name="connsiteY284" fmla="*/ 1529657 h 1543254"/>
                <a:gd name="connsiteX285" fmla="*/ 801464 w 1802246"/>
                <a:gd name="connsiteY285" fmla="*/ 1535867 h 1543254"/>
                <a:gd name="connsiteX286" fmla="*/ 818001 w 1802246"/>
                <a:gd name="connsiteY286" fmla="*/ 1541676 h 1543254"/>
                <a:gd name="connsiteX287" fmla="*/ 822433 w 1802246"/>
                <a:gd name="connsiteY287" fmla="*/ 1533614 h 1543254"/>
                <a:gd name="connsiteX288" fmla="*/ 825745 w 1802246"/>
                <a:gd name="connsiteY288" fmla="*/ 1521072 h 1543254"/>
                <a:gd name="connsiteX289" fmla="*/ 838593 w 1802246"/>
                <a:gd name="connsiteY289" fmla="*/ 1513363 h 1543254"/>
                <a:gd name="connsiteX290" fmla="*/ 836900 w 1802246"/>
                <a:gd name="connsiteY290" fmla="*/ 1530862 h 1543254"/>
                <a:gd name="connsiteX291" fmla="*/ 837935 w 1802246"/>
                <a:gd name="connsiteY291" fmla="*/ 1538169 h 1543254"/>
                <a:gd name="connsiteX292" fmla="*/ 846690 w 1802246"/>
                <a:gd name="connsiteY292" fmla="*/ 1542126 h 1543254"/>
                <a:gd name="connsiteX293" fmla="*/ 860000 w 1802246"/>
                <a:gd name="connsiteY293" fmla="*/ 1540823 h 1543254"/>
                <a:gd name="connsiteX294" fmla="*/ 882273 w 1802246"/>
                <a:gd name="connsiteY294" fmla="*/ 1531410 h 1543254"/>
                <a:gd name="connsiteX295" fmla="*/ 928364 w 1802246"/>
                <a:gd name="connsiteY295" fmla="*/ 1527915 h 1543254"/>
                <a:gd name="connsiteX296" fmla="*/ 922701 w 1802246"/>
                <a:gd name="connsiteY296" fmla="*/ 1517528 h 1543254"/>
                <a:gd name="connsiteX297" fmla="*/ 930605 w 1802246"/>
                <a:gd name="connsiteY297" fmla="*/ 1508091 h 1543254"/>
                <a:gd name="connsiteX298" fmla="*/ 938337 w 1802246"/>
                <a:gd name="connsiteY298" fmla="*/ 1508322 h 1543254"/>
                <a:gd name="connsiteX299" fmla="*/ 946995 w 1802246"/>
                <a:gd name="connsiteY299" fmla="*/ 1510355 h 1543254"/>
                <a:gd name="connsiteX300" fmla="*/ 965907 w 1802246"/>
                <a:gd name="connsiteY300" fmla="*/ 1516128 h 1543254"/>
                <a:gd name="connsiteX301" fmla="*/ 975490 w 1802246"/>
                <a:gd name="connsiteY301" fmla="*/ 1517954 h 1543254"/>
                <a:gd name="connsiteX302" fmla="*/ 984599 w 1802246"/>
                <a:gd name="connsiteY302" fmla="*/ 1517772 h 1543254"/>
                <a:gd name="connsiteX303" fmla="*/ 992794 w 1802246"/>
                <a:gd name="connsiteY303" fmla="*/ 1514898 h 1543254"/>
                <a:gd name="connsiteX304" fmla="*/ 999589 w 1802246"/>
                <a:gd name="connsiteY304" fmla="*/ 1508371 h 1543254"/>
                <a:gd name="connsiteX305" fmla="*/ 1003401 w 1802246"/>
                <a:gd name="connsiteY305" fmla="*/ 1513242 h 1543254"/>
                <a:gd name="connsiteX306" fmla="*/ 1009489 w 1802246"/>
                <a:gd name="connsiteY306" fmla="*/ 1510648 h 1543254"/>
                <a:gd name="connsiteX307" fmla="*/ 1016796 w 1802246"/>
                <a:gd name="connsiteY307" fmla="*/ 1507835 h 1543254"/>
                <a:gd name="connsiteX308" fmla="*/ 1024760 w 1802246"/>
                <a:gd name="connsiteY308" fmla="*/ 1504949 h 1543254"/>
                <a:gd name="connsiteX309" fmla="*/ 1032870 w 1802246"/>
                <a:gd name="connsiteY309" fmla="*/ 1501795 h 1543254"/>
                <a:gd name="connsiteX310" fmla="*/ 1056689 w 1802246"/>
                <a:gd name="connsiteY310" fmla="*/ 1485964 h 1543254"/>
                <a:gd name="connsiteX311" fmla="*/ 1078498 w 1802246"/>
                <a:gd name="connsiteY311" fmla="*/ 1497581 h 1543254"/>
                <a:gd name="connsiteX312" fmla="*/ 1107493 w 1802246"/>
                <a:gd name="connsiteY312" fmla="*/ 1487158 h 1543254"/>
                <a:gd name="connsiteX313" fmla="*/ 1114568 w 1802246"/>
                <a:gd name="connsiteY313" fmla="*/ 1483590 h 1543254"/>
                <a:gd name="connsiteX314" fmla="*/ 1121290 w 1802246"/>
                <a:gd name="connsiteY314" fmla="*/ 1480241 h 1543254"/>
                <a:gd name="connsiteX315" fmla="*/ 1133272 w 1802246"/>
                <a:gd name="connsiteY315" fmla="*/ 1475930 h 1543254"/>
                <a:gd name="connsiteX316" fmla="*/ 1148445 w 1802246"/>
                <a:gd name="connsiteY316" fmla="*/ 1486037 h 1543254"/>
                <a:gd name="connsiteX317" fmla="*/ 1170060 w 1802246"/>
                <a:gd name="connsiteY317" fmla="*/ 1479486 h 1543254"/>
                <a:gd name="connsiteX318" fmla="*/ 1191504 w 1802246"/>
                <a:gd name="connsiteY318" fmla="*/ 1472435 h 1543254"/>
                <a:gd name="connsiteX319" fmla="*/ 1191699 w 1802246"/>
                <a:gd name="connsiteY319" fmla="*/ 1476685 h 1543254"/>
                <a:gd name="connsiteX320" fmla="*/ 1201550 w 1802246"/>
                <a:gd name="connsiteY320" fmla="*/ 1474420 h 1543254"/>
                <a:gd name="connsiteX321" fmla="*/ 1209527 w 1802246"/>
                <a:gd name="connsiteY321" fmla="*/ 1471437 h 1543254"/>
                <a:gd name="connsiteX322" fmla="*/ 1215895 w 1802246"/>
                <a:gd name="connsiteY322" fmla="*/ 1467954 h 1543254"/>
                <a:gd name="connsiteX323" fmla="*/ 1220912 w 1802246"/>
                <a:gd name="connsiteY323" fmla="*/ 1464094 h 1543254"/>
                <a:gd name="connsiteX324" fmla="*/ 1232456 w 1802246"/>
                <a:gd name="connsiteY324" fmla="*/ 1445828 h 1543254"/>
                <a:gd name="connsiteX325" fmla="*/ 1237169 w 1802246"/>
                <a:gd name="connsiteY325" fmla="*/ 1453950 h 1543254"/>
                <a:gd name="connsiteX326" fmla="*/ 1251782 w 1802246"/>
                <a:gd name="connsiteY326" fmla="*/ 1451929 h 1543254"/>
                <a:gd name="connsiteX327" fmla="*/ 1263338 w 1802246"/>
                <a:gd name="connsiteY327" fmla="*/ 1449627 h 1543254"/>
                <a:gd name="connsiteX328" fmla="*/ 1280094 w 1802246"/>
                <a:gd name="connsiteY328" fmla="*/ 1443039 h 1543254"/>
                <a:gd name="connsiteX329" fmla="*/ 1292710 w 1802246"/>
                <a:gd name="connsiteY329" fmla="*/ 1431045 h 1543254"/>
                <a:gd name="connsiteX330" fmla="*/ 1298993 w 1802246"/>
                <a:gd name="connsiteY330" fmla="*/ 1421899 h 1543254"/>
                <a:gd name="connsiteX331" fmla="*/ 1305947 w 1802246"/>
                <a:gd name="connsiteY331" fmla="*/ 1409917 h 1543254"/>
                <a:gd name="connsiteX332" fmla="*/ 1317174 w 1802246"/>
                <a:gd name="connsiteY332" fmla="*/ 1422606 h 1543254"/>
                <a:gd name="connsiteX333" fmla="*/ 1357359 w 1802246"/>
                <a:gd name="connsiteY333" fmla="*/ 1412304 h 1543254"/>
                <a:gd name="connsiteX334" fmla="*/ 1373592 w 1802246"/>
                <a:gd name="connsiteY334" fmla="*/ 1408943 h 1543254"/>
                <a:gd name="connsiteX335" fmla="*/ 1389800 w 1802246"/>
                <a:gd name="connsiteY335" fmla="*/ 1403487 h 1543254"/>
                <a:gd name="connsiteX336" fmla="*/ 1404498 w 1802246"/>
                <a:gd name="connsiteY336" fmla="*/ 1395085 h 1543254"/>
                <a:gd name="connsiteX337" fmla="*/ 1415786 w 1802246"/>
                <a:gd name="connsiteY337" fmla="*/ 1382627 h 1543254"/>
                <a:gd name="connsiteX338" fmla="*/ 1416919 w 1802246"/>
                <a:gd name="connsiteY338" fmla="*/ 1392028 h 1543254"/>
                <a:gd name="connsiteX339" fmla="*/ 1423312 w 1802246"/>
                <a:gd name="connsiteY339" fmla="*/ 1385014 h 1543254"/>
                <a:gd name="connsiteX340" fmla="*/ 1431069 w 1802246"/>
                <a:gd name="connsiteY340" fmla="*/ 1379230 h 1543254"/>
                <a:gd name="connsiteX341" fmla="*/ 1440141 w 1802246"/>
                <a:gd name="connsiteY341" fmla="*/ 1374688 h 1543254"/>
                <a:gd name="connsiteX342" fmla="*/ 1450163 w 1802246"/>
                <a:gd name="connsiteY342" fmla="*/ 1370961 h 1543254"/>
                <a:gd name="connsiteX343" fmla="*/ 1460952 w 1802246"/>
                <a:gd name="connsiteY343" fmla="*/ 1367942 h 1543254"/>
                <a:gd name="connsiteX344" fmla="*/ 1472119 w 1802246"/>
                <a:gd name="connsiteY344" fmla="*/ 1365238 h 1543254"/>
                <a:gd name="connsiteX345" fmla="*/ 1494391 w 1802246"/>
                <a:gd name="connsiteY345" fmla="*/ 1360063 h 1543254"/>
                <a:gd name="connsiteX346" fmla="*/ 1513984 w 1802246"/>
                <a:gd name="connsiteY346" fmla="*/ 1353438 h 1543254"/>
                <a:gd name="connsiteX347" fmla="*/ 1521644 w 1802246"/>
                <a:gd name="connsiteY347" fmla="*/ 1348933 h 1543254"/>
                <a:gd name="connsiteX348" fmla="*/ 1527148 w 1802246"/>
                <a:gd name="connsiteY348" fmla="*/ 1343197 h 1543254"/>
                <a:gd name="connsiteX349" fmla="*/ 1529925 w 1802246"/>
                <a:gd name="connsiteY349" fmla="*/ 1327281 h 1543254"/>
                <a:gd name="connsiteX350" fmla="*/ 1518259 w 1802246"/>
                <a:gd name="connsiteY350" fmla="*/ 1303621 h 1543254"/>
                <a:gd name="connsiteX351" fmla="*/ 1520365 w 1802246"/>
                <a:gd name="connsiteY351" fmla="*/ 1294597 h 1543254"/>
                <a:gd name="connsiteX352" fmla="*/ 1522168 w 1802246"/>
                <a:gd name="connsiteY352" fmla="*/ 1285428 h 1543254"/>
                <a:gd name="connsiteX353" fmla="*/ 1525090 w 1802246"/>
                <a:gd name="connsiteY353" fmla="*/ 1266894 h 1543254"/>
                <a:gd name="connsiteX354" fmla="*/ 1513656 w 1802246"/>
                <a:gd name="connsiteY354" fmla="*/ 1272021 h 1543254"/>
                <a:gd name="connsiteX355" fmla="*/ 1505582 w 1802246"/>
                <a:gd name="connsiteY355" fmla="*/ 1271436 h 1543254"/>
                <a:gd name="connsiteX356" fmla="*/ 1495511 w 1802246"/>
                <a:gd name="connsiteY356" fmla="*/ 1259490 h 1543254"/>
                <a:gd name="connsiteX357" fmla="*/ 1486987 w 1802246"/>
                <a:gd name="connsiteY357" fmla="*/ 1243440 h 1543254"/>
                <a:gd name="connsiteX358" fmla="*/ 1474031 w 1802246"/>
                <a:gd name="connsiteY358" fmla="*/ 1235671 h 1543254"/>
                <a:gd name="connsiteX359" fmla="*/ 1477684 w 1802246"/>
                <a:gd name="connsiteY359" fmla="*/ 1231129 h 1543254"/>
                <a:gd name="connsiteX360" fmla="*/ 1483675 w 1802246"/>
                <a:gd name="connsiteY360" fmla="*/ 1228304 h 1543254"/>
                <a:gd name="connsiteX361" fmla="*/ 1499189 w 1802246"/>
                <a:gd name="connsiteY361" fmla="*/ 1227646 h 1543254"/>
                <a:gd name="connsiteX362" fmla="*/ 1512389 w 1802246"/>
                <a:gd name="connsiteY362" fmla="*/ 1232907 h 1543254"/>
                <a:gd name="connsiteX363" fmla="*/ 1514216 w 1802246"/>
                <a:gd name="connsiteY363" fmla="*/ 1243404 h 1543254"/>
                <a:gd name="connsiteX364" fmla="*/ 1508346 w 1802246"/>
                <a:gd name="connsiteY364" fmla="*/ 1242320 h 1543254"/>
                <a:gd name="connsiteX365" fmla="*/ 1531081 w 1802246"/>
                <a:gd name="connsiteY365" fmla="*/ 1255313 h 1543254"/>
                <a:gd name="connsiteX366" fmla="*/ 1549737 w 1802246"/>
                <a:gd name="connsiteY366" fmla="*/ 1247812 h 1543254"/>
                <a:gd name="connsiteX367" fmla="*/ 1586464 w 1802246"/>
                <a:gd name="connsiteY367" fmla="*/ 1241163 h 1543254"/>
                <a:gd name="connsiteX368" fmla="*/ 1597217 w 1802246"/>
                <a:gd name="connsiteY368" fmla="*/ 1229680 h 1543254"/>
                <a:gd name="connsiteX369" fmla="*/ 1608176 w 1802246"/>
                <a:gd name="connsiteY369" fmla="*/ 1218306 h 1543254"/>
                <a:gd name="connsiteX370" fmla="*/ 1619440 w 1802246"/>
                <a:gd name="connsiteY370" fmla="*/ 1207079 h 1543254"/>
                <a:gd name="connsiteX371" fmla="*/ 1625200 w 1802246"/>
                <a:gd name="connsiteY371" fmla="*/ 1201502 h 1543254"/>
                <a:gd name="connsiteX372" fmla="*/ 1630923 w 1802246"/>
                <a:gd name="connsiteY372" fmla="*/ 1195888 h 1543254"/>
                <a:gd name="connsiteX373" fmla="*/ 1654413 w 1802246"/>
                <a:gd name="connsiteY373" fmla="*/ 1173518 h 1543254"/>
                <a:gd name="connsiteX374" fmla="*/ 1677928 w 1802246"/>
                <a:gd name="connsiteY374" fmla="*/ 1150661 h 1543254"/>
                <a:gd name="connsiteX375" fmla="*/ 1683773 w 1802246"/>
                <a:gd name="connsiteY375" fmla="*/ 1144853 h 1543254"/>
                <a:gd name="connsiteX376" fmla="*/ 1689569 w 1802246"/>
                <a:gd name="connsiteY376" fmla="*/ 1138971 h 1543254"/>
                <a:gd name="connsiteX377" fmla="*/ 1700858 w 1802246"/>
                <a:gd name="connsiteY377" fmla="*/ 1127001 h 1543254"/>
                <a:gd name="connsiteX378" fmla="*/ 1722229 w 1802246"/>
                <a:gd name="connsiteY378" fmla="*/ 1102098 h 1543254"/>
                <a:gd name="connsiteX379" fmla="*/ 1732142 w 1802246"/>
                <a:gd name="connsiteY379" fmla="*/ 1089141 h 1543254"/>
                <a:gd name="connsiteX380" fmla="*/ 1741153 w 1802246"/>
                <a:gd name="connsiteY380" fmla="*/ 1075746 h 1543254"/>
                <a:gd name="connsiteX381" fmla="*/ 1749360 w 1802246"/>
                <a:gd name="connsiteY381" fmla="*/ 1061986 h 1543254"/>
                <a:gd name="connsiteX382" fmla="*/ 1756484 w 1802246"/>
                <a:gd name="connsiteY382" fmla="*/ 1047799 h 1543254"/>
                <a:gd name="connsiteX383" fmla="*/ 1702392 w 1802246"/>
                <a:gd name="connsiteY383" fmla="*/ 1038593 h 1543254"/>
                <a:gd name="connsiteX384" fmla="*/ 1708895 w 1802246"/>
                <a:gd name="connsiteY384" fmla="*/ 1026318 h 1543254"/>
                <a:gd name="connsiteX385" fmla="*/ 1715276 w 1802246"/>
                <a:gd name="connsiteY385" fmla="*/ 1013934 h 1543254"/>
                <a:gd name="connsiteX386" fmla="*/ 1741457 w 1802246"/>
                <a:gd name="connsiteY386" fmla="*/ 1016820 h 1543254"/>
                <a:gd name="connsiteX387" fmla="*/ 1750395 w 1802246"/>
                <a:gd name="connsiteY387" fmla="*/ 1024236 h 1543254"/>
                <a:gd name="connsiteX388" fmla="*/ 1749616 w 1802246"/>
                <a:gd name="connsiteY388" fmla="*/ 1035963 h 1543254"/>
                <a:gd name="connsiteX389" fmla="*/ 1754487 w 1802246"/>
                <a:gd name="connsiteY389" fmla="*/ 1015018 h 1543254"/>
                <a:gd name="connsiteX390" fmla="*/ 1738778 w 1802246"/>
                <a:gd name="connsiteY390" fmla="*/ 1000405 h 1543254"/>
                <a:gd name="connsiteX391" fmla="*/ 1725383 w 1802246"/>
                <a:gd name="connsiteY391" fmla="*/ 992246 h 1543254"/>
                <a:gd name="connsiteX392" fmla="*/ 1748313 w 1802246"/>
                <a:gd name="connsiteY392" fmla="*/ 983795 h 1543254"/>
                <a:gd name="connsiteX393" fmla="*/ 1766798 w 1802246"/>
                <a:gd name="connsiteY393" fmla="*/ 995010 h 1543254"/>
                <a:gd name="connsiteX394" fmla="*/ 1786550 w 1802246"/>
                <a:gd name="connsiteY394" fmla="*/ 1013617 h 1543254"/>
                <a:gd name="connsiteX395" fmla="*/ 1788157 w 1802246"/>
                <a:gd name="connsiteY395" fmla="*/ 996009 h 1543254"/>
                <a:gd name="connsiteX396" fmla="*/ 1780778 w 1802246"/>
                <a:gd name="connsiteY396" fmla="*/ 998018 h 1543254"/>
                <a:gd name="connsiteX397" fmla="*/ 1767297 w 1802246"/>
                <a:gd name="connsiteY397" fmla="*/ 985476 h 1543254"/>
                <a:gd name="connsiteX398" fmla="*/ 1755230 w 1802246"/>
                <a:gd name="connsiteY398" fmla="*/ 974930 h 1543254"/>
                <a:gd name="connsiteX399" fmla="*/ 1748167 w 1802246"/>
                <a:gd name="connsiteY399" fmla="*/ 963763 h 1543254"/>
                <a:gd name="connsiteX400" fmla="*/ 1749299 w 1802246"/>
                <a:gd name="connsiteY400" fmla="*/ 949272 h 1543254"/>
                <a:gd name="connsiteX401" fmla="*/ 1772534 w 1802246"/>
                <a:gd name="connsiteY401" fmla="*/ 943610 h 1543254"/>
                <a:gd name="connsiteX402" fmla="*/ 1787682 w 1802246"/>
                <a:gd name="connsiteY402" fmla="*/ 943147 h 1543254"/>
                <a:gd name="connsiteX403" fmla="*/ 1791262 w 1802246"/>
                <a:gd name="connsiteY403" fmla="*/ 934039 h 1543254"/>
                <a:gd name="connsiteX404" fmla="*/ 1794222 w 1802246"/>
                <a:gd name="connsiteY404" fmla="*/ 925149 h 1543254"/>
                <a:gd name="connsiteX405" fmla="*/ 1797071 w 1802246"/>
                <a:gd name="connsiteY405" fmla="*/ 916211 h 1543254"/>
                <a:gd name="connsiteX406" fmla="*/ 1802246 w 1802246"/>
                <a:gd name="connsiteY406" fmla="*/ 898176 h 1543254"/>
                <a:gd name="connsiteX407" fmla="*/ 1757105 w 1802246"/>
                <a:gd name="connsiteY407" fmla="*/ 905617 h 1543254"/>
                <a:gd name="connsiteX408" fmla="*/ 644291 w 1802246"/>
                <a:gd name="connsiteY408" fmla="*/ 137494 h 1543254"/>
                <a:gd name="connsiteX409" fmla="*/ 653327 w 1802246"/>
                <a:gd name="connsiteY409" fmla="*/ 130273 h 1543254"/>
                <a:gd name="connsiteX410" fmla="*/ 667233 w 1802246"/>
                <a:gd name="connsiteY410" fmla="*/ 134511 h 1543254"/>
                <a:gd name="connsiteX411" fmla="*/ 642282 w 1802246"/>
                <a:gd name="connsiteY411" fmla="*/ 146274 h 1543254"/>
                <a:gd name="connsiteX412" fmla="*/ 644291 w 1802246"/>
                <a:gd name="connsiteY412" fmla="*/ 137494 h 1543254"/>
                <a:gd name="connsiteX413" fmla="*/ 636680 w 1802246"/>
                <a:gd name="connsiteY413" fmla="*/ 147029 h 1543254"/>
                <a:gd name="connsiteX414" fmla="*/ 637459 w 1802246"/>
                <a:gd name="connsiteY414" fmla="*/ 148685 h 1543254"/>
                <a:gd name="connsiteX415" fmla="*/ 635718 w 1802246"/>
                <a:gd name="connsiteY415" fmla="*/ 149574 h 1543254"/>
                <a:gd name="connsiteX416" fmla="*/ 636680 w 1802246"/>
                <a:gd name="connsiteY416" fmla="*/ 147029 h 1543254"/>
                <a:gd name="connsiteX417" fmla="*/ 303691 w 1802246"/>
                <a:gd name="connsiteY417" fmla="*/ 147650 h 1543254"/>
                <a:gd name="connsiteX418" fmla="*/ 316696 w 1802246"/>
                <a:gd name="connsiteY418" fmla="*/ 146433 h 1543254"/>
                <a:gd name="connsiteX419" fmla="*/ 317536 w 1802246"/>
                <a:gd name="connsiteY419" fmla="*/ 148259 h 1543254"/>
                <a:gd name="connsiteX420" fmla="*/ 306029 w 1802246"/>
                <a:gd name="connsiteY420" fmla="*/ 147809 h 1543254"/>
                <a:gd name="connsiteX421" fmla="*/ 303691 w 1802246"/>
                <a:gd name="connsiteY421" fmla="*/ 147650 h 1543254"/>
                <a:gd name="connsiteX422" fmla="*/ 312373 w 1802246"/>
                <a:gd name="connsiteY422" fmla="*/ 282039 h 1543254"/>
                <a:gd name="connsiteX423" fmla="*/ 327266 w 1802246"/>
                <a:gd name="connsiteY423" fmla="*/ 288871 h 1543254"/>
                <a:gd name="connsiteX424" fmla="*/ 343961 w 1802246"/>
                <a:gd name="connsiteY424" fmla="*/ 301913 h 1543254"/>
                <a:gd name="connsiteX425" fmla="*/ 353825 w 1802246"/>
                <a:gd name="connsiteY425" fmla="*/ 287300 h 1543254"/>
                <a:gd name="connsiteX426" fmla="*/ 353313 w 1802246"/>
                <a:gd name="connsiteY426" fmla="*/ 269777 h 1543254"/>
                <a:gd name="connsiteX427" fmla="*/ 337325 w 1802246"/>
                <a:gd name="connsiteY427" fmla="*/ 231223 h 1543254"/>
                <a:gd name="connsiteX428" fmla="*/ 327254 w 1802246"/>
                <a:gd name="connsiteY428" fmla="*/ 198223 h 1543254"/>
                <a:gd name="connsiteX429" fmla="*/ 353788 w 1802246"/>
                <a:gd name="connsiteY429" fmla="*/ 184742 h 1543254"/>
                <a:gd name="connsiteX430" fmla="*/ 405993 w 1802246"/>
                <a:gd name="connsiteY430" fmla="*/ 225135 h 1543254"/>
                <a:gd name="connsiteX431" fmla="*/ 443560 w 1802246"/>
                <a:gd name="connsiteY431" fmla="*/ 266306 h 1543254"/>
                <a:gd name="connsiteX432" fmla="*/ 440686 w 1802246"/>
                <a:gd name="connsiteY432" fmla="*/ 274282 h 1543254"/>
                <a:gd name="connsiteX433" fmla="*/ 435230 w 1802246"/>
                <a:gd name="connsiteY433" fmla="*/ 278642 h 1543254"/>
                <a:gd name="connsiteX434" fmla="*/ 419205 w 1802246"/>
                <a:gd name="connsiteY434" fmla="*/ 280322 h 1543254"/>
                <a:gd name="connsiteX435" fmla="*/ 401816 w 1802246"/>
                <a:gd name="connsiteY435" fmla="*/ 279458 h 1543254"/>
                <a:gd name="connsiteX436" fmla="*/ 394704 w 1802246"/>
                <a:gd name="connsiteY436" fmla="*/ 280481 h 1543254"/>
                <a:gd name="connsiteX437" fmla="*/ 389943 w 1802246"/>
                <a:gd name="connsiteY437" fmla="*/ 283805 h 1543254"/>
                <a:gd name="connsiteX438" fmla="*/ 418572 w 1802246"/>
                <a:gd name="connsiteY438" fmla="*/ 284256 h 1543254"/>
                <a:gd name="connsiteX439" fmla="*/ 421860 w 1802246"/>
                <a:gd name="connsiteY439" fmla="*/ 306345 h 1543254"/>
                <a:gd name="connsiteX440" fmla="*/ 409159 w 1802246"/>
                <a:gd name="connsiteY440" fmla="*/ 315089 h 1543254"/>
                <a:gd name="connsiteX441" fmla="*/ 422822 w 1802246"/>
                <a:gd name="connsiteY441" fmla="*/ 317256 h 1543254"/>
                <a:gd name="connsiteX442" fmla="*/ 363347 w 1802246"/>
                <a:gd name="connsiteY442" fmla="*/ 398199 h 1543254"/>
                <a:gd name="connsiteX443" fmla="*/ 341063 w 1802246"/>
                <a:gd name="connsiteY443" fmla="*/ 374161 h 1543254"/>
                <a:gd name="connsiteX444" fmla="*/ 314772 w 1802246"/>
                <a:gd name="connsiteY444" fmla="*/ 333440 h 1543254"/>
                <a:gd name="connsiteX445" fmla="*/ 303496 w 1802246"/>
                <a:gd name="connsiteY445" fmla="*/ 293937 h 1543254"/>
                <a:gd name="connsiteX446" fmla="*/ 312373 w 1802246"/>
                <a:gd name="connsiteY446" fmla="*/ 282039 h 1543254"/>
                <a:gd name="connsiteX447" fmla="*/ 313128 w 1802246"/>
                <a:gd name="connsiteY447" fmla="*/ 493633 h 1543254"/>
                <a:gd name="connsiteX448" fmla="*/ 305042 w 1802246"/>
                <a:gd name="connsiteY448" fmla="*/ 513117 h 1543254"/>
                <a:gd name="connsiteX449" fmla="*/ 294083 w 1802246"/>
                <a:gd name="connsiteY449" fmla="*/ 503716 h 1543254"/>
                <a:gd name="connsiteX450" fmla="*/ 282198 w 1802246"/>
                <a:gd name="connsiteY450" fmla="*/ 491429 h 1543254"/>
                <a:gd name="connsiteX451" fmla="*/ 275732 w 1802246"/>
                <a:gd name="connsiteY451" fmla="*/ 481395 h 1543254"/>
                <a:gd name="connsiteX452" fmla="*/ 313128 w 1802246"/>
                <a:gd name="connsiteY452" fmla="*/ 493584 h 1543254"/>
                <a:gd name="connsiteX453" fmla="*/ 195008 w 1802246"/>
                <a:gd name="connsiteY453" fmla="*/ 591770 h 1543254"/>
                <a:gd name="connsiteX454" fmla="*/ 212129 w 1802246"/>
                <a:gd name="connsiteY454" fmla="*/ 587009 h 1543254"/>
                <a:gd name="connsiteX455" fmla="*/ 229628 w 1802246"/>
                <a:gd name="connsiteY455" fmla="*/ 583197 h 1543254"/>
                <a:gd name="connsiteX456" fmla="*/ 260741 w 1802246"/>
                <a:gd name="connsiteY456" fmla="*/ 580043 h 1543254"/>
                <a:gd name="connsiteX457" fmla="*/ 281528 w 1802246"/>
                <a:gd name="connsiteY457" fmla="*/ 582966 h 1543254"/>
                <a:gd name="connsiteX458" fmla="*/ 275086 w 1802246"/>
                <a:gd name="connsiteY458" fmla="*/ 607808 h 1543254"/>
                <a:gd name="connsiteX459" fmla="*/ 208525 w 1802246"/>
                <a:gd name="connsiteY459" fmla="*/ 592440 h 1543254"/>
                <a:gd name="connsiteX460" fmla="*/ 274282 w 1802246"/>
                <a:gd name="connsiteY460" fmla="*/ 611242 h 1543254"/>
                <a:gd name="connsiteX461" fmla="*/ 268985 w 1802246"/>
                <a:gd name="connsiteY461" fmla="*/ 635876 h 1543254"/>
                <a:gd name="connsiteX462" fmla="*/ 213992 w 1802246"/>
                <a:gd name="connsiteY462" fmla="*/ 624442 h 1543254"/>
                <a:gd name="connsiteX463" fmla="*/ 152022 w 1802246"/>
                <a:gd name="connsiteY463" fmla="*/ 607394 h 1543254"/>
                <a:gd name="connsiteX464" fmla="*/ 194996 w 1802246"/>
                <a:gd name="connsiteY464" fmla="*/ 591721 h 1543254"/>
                <a:gd name="connsiteX465" fmla="*/ 186922 w 1802246"/>
                <a:gd name="connsiteY465" fmla="*/ 987814 h 1543254"/>
                <a:gd name="connsiteX466" fmla="*/ 200597 w 1802246"/>
                <a:gd name="connsiteY466" fmla="*/ 985707 h 1543254"/>
                <a:gd name="connsiteX467" fmla="*/ 186910 w 1802246"/>
                <a:gd name="connsiteY467" fmla="*/ 987765 h 1543254"/>
                <a:gd name="connsiteX468" fmla="*/ 225573 w 1802246"/>
                <a:gd name="connsiteY468" fmla="*/ 792185 h 1543254"/>
                <a:gd name="connsiteX469" fmla="*/ 186179 w 1802246"/>
                <a:gd name="connsiteY469" fmla="*/ 782443 h 1543254"/>
                <a:gd name="connsiteX470" fmla="*/ 153995 w 1802246"/>
                <a:gd name="connsiteY470" fmla="*/ 770740 h 1543254"/>
                <a:gd name="connsiteX471" fmla="*/ 132709 w 1802246"/>
                <a:gd name="connsiteY471" fmla="*/ 757638 h 1543254"/>
                <a:gd name="connsiteX472" fmla="*/ 161289 w 1802246"/>
                <a:gd name="connsiteY472" fmla="*/ 751415 h 1543254"/>
                <a:gd name="connsiteX473" fmla="*/ 128824 w 1802246"/>
                <a:gd name="connsiteY473" fmla="*/ 723176 h 1543254"/>
                <a:gd name="connsiteX474" fmla="*/ 198235 w 1802246"/>
                <a:gd name="connsiteY474" fmla="*/ 743366 h 1543254"/>
                <a:gd name="connsiteX475" fmla="*/ 239248 w 1802246"/>
                <a:gd name="connsiteY475" fmla="*/ 754873 h 1543254"/>
                <a:gd name="connsiteX476" fmla="*/ 256199 w 1802246"/>
                <a:gd name="connsiteY476" fmla="*/ 759428 h 1543254"/>
                <a:gd name="connsiteX477" fmla="*/ 256747 w 1802246"/>
                <a:gd name="connsiteY477" fmla="*/ 797969 h 1543254"/>
                <a:gd name="connsiteX478" fmla="*/ 225561 w 1802246"/>
                <a:gd name="connsiteY478" fmla="*/ 792136 h 1543254"/>
                <a:gd name="connsiteX479" fmla="*/ 235668 w 1802246"/>
                <a:gd name="connsiteY479" fmla="*/ 1039032 h 1543254"/>
                <a:gd name="connsiteX480" fmla="*/ 287300 w 1802246"/>
                <a:gd name="connsiteY480" fmla="*/ 1019889 h 1543254"/>
                <a:gd name="connsiteX481" fmla="*/ 300963 w 1802246"/>
                <a:gd name="connsiteY481" fmla="*/ 1014178 h 1543254"/>
                <a:gd name="connsiteX482" fmla="*/ 307466 w 1802246"/>
                <a:gd name="connsiteY482" fmla="*/ 1030824 h 1543254"/>
                <a:gd name="connsiteX483" fmla="*/ 235656 w 1802246"/>
                <a:gd name="connsiteY483" fmla="*/ 1038983 h 1543254"/>
                <a:gd name="connsiteX484" fmla="*/ 514347 w 1802246"/>
                <a:gd name="connsiteY484" fmla="*/ 1353645 h 1543254"/>
                <a:gd name="connsiteX485" fmla="*/ 495691 w 1802246"/>
                <a:gd name="connsiteY485" fmla="*/ 1352951 h 1543254"/>
                <a:gd name="connsiteX486" fmla="*/ 520399 w 1802246"/>
                <a:gd name="connsiteY486" fmla="*/ 1328097 h 1543254"/>
                <a:gd name="connsiteX487" fmla="*/ 510547 w 1802246"/>
                <a:gd name="connsiteY487" fmla="*/ 1331970 h 1543254"/>
                <a:gd name="connsiteX488" fmla="*/ 518219 w 1802246"/>
                <a:gd name="connsiteY488" fmla="*/ 1312863 h 1543254"/>
                <a:gd name="connsiteX489" fmla="*/ 529507 w 1802246"/>
                <a:gd name="connsiteY489" fmla="*/ 1321631 h 1543254"/>
                <a:gd name="connsiteX490" fmla="*/ 520399 w 1802246"/>
                <a:gd name="connsiteY490" fmla="*/ 1328097 h 1543254"/>
                <a:gd name="connsiteX491" fmla="*/ 532406 w 1802246"/>
                <a:gd name="connsiteY491" fmla="*/ 1323847 h 1543254"/>
                <a:gd name="connsiteX492" fmla="*/ 537483 w 1802246"/>
                <a:gd name="connsiteY492" fmla="*/ 1327635 h 1543254"/>
                <a:gd name="connsiteX493" fmla="*/ 532613 w 1802246"/>
                <a:gd name="connsiteY493" fmla="*/ 1354157 h 1543254"/>
                <a:gd name="connsiteX494" fmla="*/ 1764752 w 1802246"/>
                <a:gd name="connsiteY494" fmla="*/ 940833 h 1543254"/>
                <a:gd name="connsiteX495" fmla="*/ 1775274 w 1802246"/>
                <a:gd name="connsiteY495" fmla="*/ 937180 h 1543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</a:cxnLst>
              <a:rect l="l" t="t" r="r" b="b"/>
              <a:pathLst>
                <a:path w="1802246" h="1543254">
                  <a:moveTo>
                    <a:pt x="1757105" y="905617"/>
                  </a:moveTo>
                  <a:cubicBezTo>
                    <a:pt x="1747765" y="896094"/>
                    <a:pt x="1749482" y="888130"/>
                    <a:pt x="1747241" y="883478"/>
                  </a:cubicBezTo>
                  <a:cubicBezTo>
                    <a:pt x="1746121" y="881177"/>
                    <a:pt x="1743917" y="879715"/>
                    <a:pt x="1738888" y="879411"/>
                  </a:cubicBezTo>
                  <a:cubicBezTo>
                    <a:pt x="1733858" y="879107"/>
                    <a:pt x="1725931" y="879935"/>
                    <a:pt x="1713169" y="881932"/>
                  </a:cubicBezTo>
                  <a:cubicBezTo>
                    <a:pt x="1717736" y="881302"/>
                    <a:pt x="1722217" y="880209"/>
                    <a:pt x="1726564" y="878668"/>
                  </a:cubicBezTo>
                  <a:cubicBezTo>
                    <a:pt x="1730412" y="877274"/>
                    <a:pt x="1734090" y="875439"/>
                    <a:pt x="1737524" y="873201"/>
                  </a:cubicBezTo>
                  <a:cubicBezTo>
                    <a:pt x="1743844" y="869044"/>
                    <a:pt x="1749117" y="863475"/>
                    <a:pt x="1752916" y="856932"/>
                  </a:cubicBezTo>
                  <a:cubicBezTo>
                    <a:pt x="1760624" y="844121"/>
                    <a:pt x="1763401" y="828023"/>
                    <a:pt x="1763632" y="812143"/>
                  </a:cubicBezTo>
                  <a:cubicBezTo>
                    <a:pt x="1763729" y="808186"/>
                    <a:pt x="1763778" y="804228"/>
                    <a:pt x="1763632" y="800344"/>
                  </a:cubicBezTo>
                  <a:cubicBezTo>
                    <a:pt x="1763486" y="796459"/>
                    <a:pt x="1763194" y="792611"/>
                    <a:pt x="1762950" y="788897"/>
                  </a:cubicBezTo>
                  <a:cubicBezTo>
                    <a:pt x="1762707" y="785183"/>
                    <a:pt x="1762366" y="781590"/>
                    <a:pt x="1762073" y="778096"/>
                  </a:cubicBezTo>
                  <a:cubicBezTo>
                    <a:pt x="1761781" y="774601"/>
                    <a:pt x="1761525" y="771325"/>
                    <a:pt x="1761367" y="768208"/>
                  </a:cubicBezTo>
                  <a:cubicBezTo>
                    <a:pt x="1761209" y="765090"/>
                    <a:pt x="1761075" y="762119"/>
                    <a:pt x="1761050" y="759464"/>
                  </a:cubicBezTo>
                  <a:cubicBezTo>
                    <a:pt x="1761002" y="757021"/>
                    <a:pt x="1761148" y="754579"/>
                    <a:pt x="1761489" y="752158"/>
                  </a:cubicBezTo>
                  <a:cubicBezTo>
                    <a:pt x="1762146" y="747762"/>
                    <a:pt x="1763620" y="744450"/>
                    <a:pt x="1766201" y="742526"/>
                  </a:cubicBezTo>
                  <a:cubicBezTo>
                    <a:pt x="1759200" y="738216"/>
                    <a:pt x="1752806" y="733009"/>
                    <a:pt x="1747156" y="727036"/>
                  </a:cubicBezTo>
                  <a:cubicBezTo>
                    <a:pt x="1742760" y="722445"/>
                    <a:pt x="1739204" y="717110"/>
                    <a:pt x="1736671" y="711278"/>
                  </a:cubicBezTo>
                  <a:cubicBezTo>
                    <a:pt x="1731995" y="700489"/>
                    <a:pt x="1731082" y="688945"/>
                    <a:pt x="1730205" y="676062"/>
                  </a:cubicBezTo>
                  <a:cubicBezTo>
                    <a:pt x="1726771" y="679715"/>
                    <a:pt x="1714107" y="683672"/>
                    <a:pt x="1702526" y="683989"/>
                  </a:cubicBezTo>
                  <a:cubicBezTo>
                    <a:pt x="1696742" y="684159"/>
                    <a:pt x="1691238" y="683429"/>
                    <a:pt x="1687353" y="681359"/>
                  </a:cubicBezTo>
                  <a:cubicBezTo>
                    <a:pt x="1683469" y="679289"/>
                    <a:pt x="1681204" y="675867"/>
                    <a:pt x="1681545" y="670557"/>
                  </a:cubicBezTo>
                  <a:cubicBezTo>
                    <a:pt x="1704316" y="669413"/>
                    <a:pt x="1717748" y="666210"/>
                    <a:pt x="1725700" y="661327"/>
                  </a:cubicBezTo>
                  <a:cubicBezTo>
                    <a:pt x="1733651" y="656444"/>
                    <a:pt x="1736318" y="650026"/>
                    <a:pt x="1737658" y="642903"/>
                  </a:cubicBezTo>
                  <a:cubicBezTo>
                    <a:pt x="1738352" y="639335"/>
                    <a:pt x="1738875" y="635596"/>
                    <a:pt x="1739460" y="631748"/>
                  </a:cubicBezTo>
                  <a:cubicBezTo>
                    <a:pt x="1740008" y="627749"/>
                    <a:pt x="1741019" y="623826"/>
                    <a:pt x="1742468" y="620058"/>
                  </a:cubicBezTo>
                  <a:cubicBezTo>
                    <a:pt x="1744246" y="615679"/>
                    <a:pt x="1746791" y="611657"/>
                    <a:pt x="1749993" y="608185"/>
                  </a:cubicBezTo>
                  <a:cubicBezTo>
                    <a:pt x="1753269" y="604634"/>
                    <a:pt x="1756995" y="601517"/>
                    <a:pt x="1761063" y="598906"/>
                  </a:cubicBezTo>
                  <a:cubicBezTo>
                    <a:pt x="1754572" y="602255"/>
                    <a:pt x="1749385" y="601171"/>
                    <a:pt x="1744855" y="597907"/>
                  </a:cubicBezTo>
                  <a:cubicBezTo>
                    <a:pt x="1741993" y="595685"/>
                    <a:pt x="1739436" y="593089"/>
                    <a:pt x="1737268" y="590187"/>
                  </a:cubicBezTo>
                  <a:cubicBezTo>
                    <a:pt x="1734833" y="587155"/>
                    <a:pt x="1732397" y="583782"/>
                    <a:pt x="1729962" y="580543"/>
                  </a:cubicBezTo>
                  <a:cubicBezTo>
                    <a:pt x="1725091" y="574016"/>
                    <a:pt x="1719440" y="568085"/>
                    <a:pt x="1712706" y="566112"/>
                  </a:cubicBezTo>
                  <a:cubicBezTo>
                    <a:pt x="1705972" y="564140"/>
                    <a:pt x="1697996" y="566112"/>
                    <a:pt x="1687134" y="575392"/>
                  </a:cubicBezTo>
                  <a:cubicBezTo>
                    <a:pt x="1687061" y="566112"/>
                    <a:pt x="1694014" y="563860"/>
                    <a:pt x="1702733" y="561741"/>
                  </a:cubicBezTo>
                  <a:cubicBezTo>
                    <a:pt x="1711452" y="559622"/>
                    <a:pt x="1722010" y="557661"/>
                    <a:pt x="1727685" y="548528"/>
                  </a:cubicBezTo>
                  <a:cubicBezTo>
                    <a:pt x="1716774" y="541243"/>
                    <a:pt x="1708006" y="531190"/>
                    <a:pt x="1702258" y="519400"/>
                  </a:cubicBezTo>
                  <a:cubicBezTo>
                    <a:pt x="1699445" y="513900"/>
                    <a:pt x="1697022" y="508202"/>
                    <a:pt x="1695037" y="502352"/>
                  </a:cubicBezTo>
                  <a:cubicBezTo>
                    <a:pt x="1692882" y="496458"/>
                    <a:pt x="1691031" y="490357"/>
                    <a:pt x="1688948" y="484208"/>
                  </a:cubicBezTo>
                  <a:cubicBezTo>
                    <a:pt x="1686866" y="478058"/>
                    <a:pt x="1684893" y="471835"/>
                    <a:pt x="1682519" y="465661"/>
                  </a:cubicBezTo>
                  <a:cubicBezTo>
                    <a:pt x="1680169" y="459405"/>
                    <a:pt x="1677490" y="453280"/>
                    <a:pt x="1674482" y="447310"/>
                  </a:cubicBezTo>
                  <a:cubicBezTo>
                    <a:pt x="1668223" y="434848"/>
                    <a:pt x="1659796" y="423595"/>
                    <a:pt x="1649603" y="414078"/>
                  </a:cubicBezTo>
                  <a:cubicBezTo>
                    <a:pt x="1646011" y="415442"/>
                    <a:pt x="1643149" y="419193"/>
                    <a:pt x="1638924" y="422103"/>
                  </a:cubicBezTo>
                  <a:cubicBezTo>
                    <a:pt x="1634698" y="425014"/>
                    <a:pt x="1629182" y="427047"/>
                    <a:pt x="1620914" y="424965"/>
                  </a:cubicBezTo>
                  <a:cubicBezTo>
                    <a:pt x="1626186" y="412315"/>
                    <a:pt x="1630522" y="399290"/>
                    <a:pt x="1633858" y="385997"/>
                  </a:cubicBezTo>
                  <a:cubicBezTo>
                    <a:pt x="1628537" y="382807"/>
                    <a:pt x="1618393" y="385778"/>
                    <a:pt x="1610624" y="386241"/>
                  </a:cubicBezTo>
                  <a:cubicBezTo>
                    <a:pt x="1602855" y="386704"/>
                    <a:pt x="1597643" y="384633"/>
                    <a:pt x="1600334" y="371847"/>
                  </a:cubicBezTo>
                  <a:cubicBezTo>
                    <a:pt x="1597777" y="376596"/>
                    <a:pt x="1593417" y="383805"/>
                    <a:pt x="1587170" y="379556"/>
                  </a:cubicBezTo>
                  <a:cubicBezTo>
                    <a:pt x="1584589" y="373701"/>
                    <a:pt x="1581569" y="368047"/>
                    <a:pt x="1578135" y="362641"/>
                  </a:cubicBezTo>
                  <a:cubicBezTo>
                    <a:pt x="1574737" y="357192"/>
                    <a:pt x="1571011" y="351958"/>
                    <a:pt x="1566968" y="346969"/>
                  </a:cubicBezTo>
                  <a:cubicBezTo>
                    <a:pt x="1564995" y="344424"/>
                    <a:pt x="1562876" y="341988"/>
                    <a:pt x="1560709" y="339577"/>
                  </a:cubicBezTo>
                  <a:cubicBezTo>
                    <a:pt x="1558541" y="337166"/>
                    <a:pt x="1556349" y="334792"/>
                    <a:pt x="1554109" y="332441"/>
                  </a:cubicBezTo>
                  <a:cubicBezTo>
                    <a:pt x="1551868" y="330091"/>
                    <a:pt x="1549518" y="327826"/>
                    <a:pt x="1547168" y="325561"/>
                  </a:cubicBezTo>
                  <a:lnTo>
                    <a:pt x="1540093" y="318815"/>
                  </a:lnTo>
                  <a:cubicBezTo>
                    <a:pt x="1520779" y="301207"/>
                    <a:pt x="1499907" y="285339"/>
                    <a:pt x="1479279" y="269862"/>
                  </a:cubicBezTo>
                  <a:cubicBezTo>
                    <a:pt x="1458651" y="254385"/>
                    <a:pt x="1438375" y="239187"/>
                    <a:pt x="1418477" y="223844"/>
                  </a:cubicBezTo>
                  <a:lnTo>
                    <a:pt x="1388887" y="200707"/>
                  </a:lnTo>
                  <a:cubicBezTo>
                    <a:pt x="1384016" y="196725"/>
                    <a:pt x="1379145" y="192913"/>
                    <a:pt x="1374274" y="189029"/>
                  </a:cubicBezTo>
                  <a:cubicBezTo>
                    <a:pt x="1369403" y="185144"/>
                    <a:pt x="1364532" y="181223"/>
                    <a:pt x="1359661" y="177229"/>
                  </a:cubicBezTo>
                  <a:cubicBezTo>
                    <a:pt x="1364532" y="182100"/>
                    <a:pt x="1364897" y="183464"/>
                    <a:pt x="1362998" y="182965"/>
                  </a:cubicBezTo>
                  <a:cubicBezTo>
                    <a:pt x="1361098" y="182465"/>
                    <a:pt x="1356909" y="180091"/>
                    <a:pt x="1352464" y="177521"/>
                  </a:cubicBezTo>
                  <a:cubicBezTo>
                    <a:pt x="1357725" y="181625"/>
                    <a:pt x="1349883" y="181053"/>
                    <a:pt x="1349676" y="183695"/>
                  </a:cubicBezTo>
                  <a:cubicBezTo>
                    <a:pt x="1344439" y="179238"/>
                    <a:pt x="1339081" y="174903"/>
                    <a:pt x="1333748" y="170495"/>
                  </a:cubicBezTo>
                  <a:lnTo>
                    <a:pt x="1325601" y="164102"/>
                  </a:lnTo>
                  <a:cubicBezTo>
                    <a:pt x="1322873" y="161971"/>
                    <a:pt x="1320133" y="159864"/>
                    <a:pt x="1317320" y="157867"/>
                  </a:cubicBezTo>
                  <a:cubicBezTo>
                    <a:pt x="1314885" y="158269"/>
                    <a:pt x="1311232" y="157124"/>
                    <a:pt x="1307104" y="155225"/>
                  </a:cubicBezTo>
                  <a:cubicBezTo>
                    <a:pt x="1306069" y="154750"/>
                    <a:pt x="1304997" y="154226"/>
                    <a:pt x="1303889" y="153678"/>
                  </a:cubicBezTo>
                  <a:lnTo>
                    <a:pt x="1300467" y="152022"/>
                  </a:lnTo>
                  <a:cubicBezTo>
                    <a:pt x="1298153" y="150865"/>
                    <a:pt x="1295779" y="149586"/>
                    <a:pt x="1293428" y="148369"/>
                  </a:cubicBezTo>
                  <a:cubicBezTo>
                    <a:pt x="1288740" y="145872"/>
                    <a:pt x="1284040" y="143620"/>
                    <a:pt x="1280216" y="141988"/>
                  </a:cubicBezTo>
                  <a:cubicBezTo>
                    <a:pt x="1276392" y="140356"/>
                    <a:pt x="1273336" y="139552"/>
                    <a:pt x="1271789" y="140246"/>
                  </a:cubicBezTo>
                  <a:lnTo>
                    <a:pt x="1283735" y="145385"/>
                  </a:lnTo>
                  <a:cubicBezTo>
                    <a:pt x="1274614" y="144168"/>
                    <a:pt x="1278414" y="150025"/>
                    <a:pt x="1283492" y="156929"/>
                  </a:cubicBezTo>
                  <a:lnTo>
                    <a:pt x="1284977" y="159012"/>
                  </a:lnTo>
                  <a:cubicBezTo>
                    <a:pt x="1273433" y="152704"/>
                    <a:pt x="1261658" y="146688"/>
                    <a:pt x="1249663" y="140965"/>
                  </a:cubicBezTo>
                  <a:cubicBezTo>
                    <a:pt x="1069365" y="55370"/>
                    <a:pt x="870753" y="54177"/>
                    <a:pt x="698456" y="121481"/>
                  </a:cubicBezTo>
                  <a:cubicBezTo>
                    <a:pt x="698802" y="120967"/>
                    <a:pt x="699034" y="120386"/>
                    <a:pt x="699138" y="119776"/>
                  </a:cubicBezTo>
                  <a:lnTo>
                    <a:pt x="693767" y="107903"/>
                  </a:lnTo>
                  <a:cubicBezTo>
                    <a:pt x="689262" y="109986"/>
                    <a:pt x="686400" y="114090"/>
                    <a:pt x="686157" y="117938"/>
                  </a:cubicBezTo>
                  <a:cubicBezTo>
                    <a:pt x="685914" y="120817"/>
                    <a:pt x="687453" y="123555"/>
                    <a:pt x="690041" y="124842"/>
                  </a:cubicBezTo>
                  <a:cubicBezTo>
                    <a:pt x="683182" y="127619"/>
                    <a:pt x="676366" y="130508"/>
                    <a:pt x="669595" y="133512"/>
                  </a:cubicBezTo>
                  <a:cubicBezTo>
                    <a:pt x="671361" y="121335"/>
                    <a:pt x="663507" y="99939"/>
                    <a:pt x="650915" y="76669"/>
                  </a:cubicBezTo>
                  <a:cubicBezTo>
                    <a:pt x="643815" y="63705"/>
                    <a:pt x="635947" y="51176"/>
                    <a:pt x="627352" y="39150"/>
                  </a:cubicBezTo>
                  <a:cubicBezTo>
                    <a:pt x="619092" y="27490"/>
                    <a:pt x="610095" y="16370"/>
                    <a:pt x="600416" y="5857"/>
                  </a:cubicBezTo>
                  <a:cubicBezTo>
                    <a:pt x="602413" y="10874"/>
                    <a:pt x="604434" y="15660"/>
                    <a:pt x="604422" y="21444"/>
                  </a:cubicBezTo>
                  <a:cubicBezTo>
                    <a:pt x="604410" y="27229"/>
                    <a:pt x="602413" y="34145"/>
                    <a:pt x="596690" y="43619"/>
                  </a:cubicBezTo>
                  <a:cubicBezTo>
                    <a:pt x="602973" y="49026"/>
                    <a:pt x="616283" y="53203"/>
                    <a:pt x="627133" y="59450"/>
                  </a:cubicBezTo>
                  <a:cubicBezTo>
                    <a:pt x="637983" y="65697"/>
                    <a:pt x="646105" y="73283"/>
                    <a:pt x="643731" y="85838"/>
                  </a:cubicBezTo>
                  <a:cubicBezTo>
                    <a:pt x="635523" y="95361"/>
                    <a:pt x="630336" y="95178"/>
                    <a:pt x="624905" y="91269"/>
                  </a:cubicBezTo>
                  <a:cubicBezTo>
                    <a:pt x="619474" y="87360"/>
                    <a:pt x="613848" y="79908"/>
                    <a:pt x="605336" y="75694"/>
                  </a:cubicBezTo>
                  <a:cubicBezTo>
                    <a:pt x="610463" y="81062"/>
                    <a:pt x="613707" y="87952"/>
                    <a:pt x="614578" y="95324"/>
                  </a:cubicBezTo>
                  <a:cubicBezTo>
                    <a:pt x="615492" y="102119"/>
                    <a:pt x="614895" y="109279"/>
                    <a:pt x="614578" y="117000"/>
                  </a:cubicBezTo>
                  <a:cubicBezTo>
                    <a:pt x="613991" y="125360"/>
                    <a:pt x="614465" y="133760"/>
                    <a:pt x="615991" y="142000"/>
                  </a:cubicBezTo>
                  <a:cubicBezTo>
                    <a:pt x="617051" y="147285"/>
                    <a:pt x="618684" y="152437"/>
                    <a:pt x="620862" y="157368"/>
                  </a:cubicBezTo>
                  <a:cubicBezTo>
                    <a:pt x="583078" y="177749"/>
                    <a:pt x="547266" y="201589"/>
                    <a:pt x="513884" y="228581"/>
                  </a:cubicBezTo>
                  <a:cubicBezTo>
                    <a:pt x="511526" y="224276"/>
                    <a:pt x="508137" y="220623"/>
                    <a:pt x="504020" y="217950"/>
                  </a:cubicBezTo>
                  <a:cubicBezTo>
                    <a:pt x="502096" y="222009"/>
                    <a:pt x="500212" y="226097"/>
                    <a:pt x="498370" y="230213"/>
                  </a:cubicBezTo>
                  <a:cubicBezTo>
                    <a:pt x="491849" y="226324"/>
                    <a:pt x="486514" y="220728"/>
                    <a:pt x="482941" y="214029"/>
                  </a:cubicBezTo>
                  <a:cubicBezTo>
                    <a:pt x="480340" y="208681"/>
                    <a:pt x="478617" y="202950"/>
                    <a:pt x="477839" y="197054"/>
                  </a:cubicBezTo>
                  <a:cubicBezTo>
                    <a:pt x="476024" y="186338"/>
                    <a:pt x="475610" y="177655"/>
                    <a:pt x="463835" y="176437"/>
                  </a:cubicBezTo>
                  <a:cubicBezTo>
                    <a:pt x="463701" y="172784"/>
                    <a:pt x="463482" y="168948"/>
                    <a:pt x="463287" y="165015"/>
                  </a:cubicBezTo>
                  <a:cubicBezTo>
                    <a:pt x="463092" y="161082"/>
                    <a:pt x="462982" y="157173"/>
                    <a:pt x="462958" y="153227"/>
                  </a:cubicBezTo>
                  <a:cubicBezTo>
                    <a:pt x="462958" y="145361"/>
                    <a:pt x="463275" y="137494"/>
                    <a:pt x="464882" y="130724"/>
                  </a:cubicBezTo>
                  <a:cubicBezTo>
                    <a:pt x="466490" y="123953"/>
                    <a:pt x="469193" y="118047"/>
                    <a:pt x="473674" y="114077"/>
                  </a:cubicBezTo>
                  <a:cubicBezTo>
                    <a:pt x="478155" y="110108"/>
                    <a:pt x="484427" y="108074"/>
                    <a:pt x="492756" y="108622"/>
                  </a:cubicBezTo>
                  <a:cubicBezTo>
                    <a:pt x="502425" y="119825"/>
                    <a:pt x="511993" y="131049"/>
                    <a:pt x="521458" y="142292"/>
                  </a:cubicBezTo>
                  <a:cubicBezTo>
                    <a:pt x="517192" y="137911"/>
                    <a:pt x="511460" y="135257"/>
                    <a:pt x="505360" y="134840"/>
                  </a:cubicBezTo>
                  <a:cubicBezTo>
                    <a:pt x="499149" y="134572"/>
                    <a:pt x="494108" y="137555"/>
                    <a:pt x="495301" y="145190"/>
                  </a:cubicBezTo>
                  <a:cubicBezTo>
                    <a:pt x="494473" y="139613"/>
                    <a:pt x="498540" y="138797"/>
                    <a:pt x="504495" y="139808"/>
                  </a:cubicBezTo>
                  <a:cubicBezTo>
                    <a:pt x="510450" y="140819"/>
                    <a:pt x="518280" y="143656"/>
                    <a:pt x="525367" y="145604"/>
                  </a:cubicBezTo>
                  <a:cubicBezTo>
                    <a:pt x="532454" y="147553"/>
                    <a:pt x="538689" y="148405"/>
                    <a:pt x="541806" y="145410"/>
                  </a:cubicBezTo>
                  <a:cubicBezTo>
                    <a:pt x="544924" y="142414"/>
                    <a:pt x="544973" y="135595"/>
                    <a:pt x="539675" y="121944"/>
                  </a:cubicBezTo>
                  <a:cubicBezTo>
                    <a:pt x="529020" y="116026"/>
                    <a:pt x="518000" y="109998"/>
                    <a:pt x="506797" y="104165"/>
                  </a:cubicBezTo>
                  <a:cubicBezTo>
                    <a:pt x="507722" y="97224"/>
                    <a:pt x="508233" y="88980"/>
                    <a:pt x="509013" y="80492"/>
                  </a:cubicBezTo>
                  <a:cubicBezTo>
                    <a:pt x="509792" y="72005"/>
                    <a:pt x="510791" y="63237"/>
                    <a:pt x="512837" y="55650"/>
                  </a:cubicBezTo>
                  <a:cubicBezTo>
                    <a:pt x="514882" y="48064"/>
                    <a:pt x="517768" y="41330"/>
                    <a:pt x="522140" y="36885"/>
                  </a:cubicBezTo>
                  <a:cubicBezTo>
                    <a:pt x="526646" y="32129"/>
                    <a:pt x="533204" y="29898"/>
                    <a:pt x="539675" y="30918"/>
                  </a:cubicBezTo>
                  <a:cubicBezTo>
                    <a:pt x="524113" y="14503"/>
                    <a:pt x="523187" y="16038"/>
                    <a:pt x="521190" y="17048"/>
                  </a:cubicBezTo>
                  <a:cubicBezTo>
                    <a:pt x="520192" y="17560"/>
                    <a:pt x="518913" y="17937"/>
                    <a:pt x="515235" y="15831"/>
                  </a:cubicBezTo>
                  <a:cubicBezTo>
                    <a:pt x="511558" y="13724"/>
                    <a:pt x="505494" y="9255"/>
                    <a:pt x="494704" y="0"/>
                  </a:cubicBezTo>
                  <a:cubicBezTo>
                    <a:pt x="506431" y="12068"/>
                    <a:pt x="508173" y="19301"/>
                    <a:pt x="505469" y="24245"/>
                  </a:cubicBezTo>
                  <a:cubicBezTo>
                    <a:pt x="502766" y="29189"/>
                    <a:pt x="495289" y="31661"/>
                    <a:pt x="488324" y="34523"/>
                  </a:cubicBezTo>
                  <a:cubicBezTo>
                    <a:pt x="481358" y="37384"/>
                    <a:pt x="474636" y="40149"/>
                    <a:pt x="473552" y="45251"/>
                  </a:cubicBezTo>
                  <a:cubicBezTo>
                    <a:pt x="472651" y="49416"/>
                    <a:pt x="475549" y="54993"/>
                    <a:pt x="484646" y="63237"/>
                  </a:cubicBezTo>
                  <a:cubicBezTo>
                    <a:pt x="475927" y="56259"/>
                    <a:pt x="469059" y="52022"/>
                    <a:pt x="463311" y="49440"/>
                  </a:cubicBezTo>
                  <a:cubicBezTo>
                    <a:pt x="457567" y="46833"/>
                    <a:pt x="451352" y="45420"/>
                    <a:pt x="445045" y="45288"/>
                  </a:cubicBezTo>
                  <a:cubicBezTo>
                    <a:pt x="439541" y="45032"/>
                    <a:pt x="434000" y="45093"/>
                    <a:pt x="426438" y="43230"/>
                  </a:cubicBezTo>
                  <a:cubicBezTo>
                    <a:pt x="418876" y="41366"/>
                    <a:pt x="409390" y="37665"/>
                    <a:pt x="395569" y="29834"/>
                  </a:cubicBezTo>
                  <a:cubicBezTo>
                    <a:pt x="400610" y="35923"/>
                    <a:pt x="407040" y="40794"/>
                    <a:pt x="409183" y="44715"/>
                  </a:cubicBezTo>
                  <a:cubicBezTo>
                    <a:pt x="411326" y="48636"/>
                    <a:pt x="409268" y="51547"/>
                    <a:pt x="397298" y="53909"/>
                  </a:cubicBezTo>
                  <a:cubicBezTo>
                    <a:pt x="399149" y="58234"/>
                    <a:pt x="400608" y="62718"/>
                    <a:pt x="401657" y="67304"/>
                  </a:cubicBezTo>
                  <a:cubicBezTo>
                    <a:pt x="400988" y="67288"/>
                    <a:pt x="400320" y="67224"/>
                    <a:pt x="399660" y="67109"/>
                  </a:cubicBezTo>
                  <a:cubicBezTo>
                    <a:pt x="400415" y="67377"/>
                    <a:pt x="401122" y="67755"/>
                    <a:pt x="401852" y="67974"/>
                  </a:cubicBezTo>
                  <a:cubicBezTo>
                    <a:pt x="402498" y="70312"/>
                    <a:pt x="402729" y="70738"/>
                    <a:pt x="402644" y="68266"/>
                  </a:cubicBezTo>
                  <a:cubicBezTo>
                    <a:pt x="411500" y="70995"/>
                    <a:pt x="419682" y="75559"/>
                    <a:pt x="426657" y="81661"/>
                  </a:cubicBezTo>
                  <a:cubicBezTo>
                    <a:pt x="429505" y="88804"/>
                    <a:pt x="430603" y="96524"/>
                    <a:pt x="429860" y="104177"/>
                  </a:cubicBezTo>
                  <a:cubicBezTo>
                    <a:pt x="429497" y="107366"/>
                    <a:pt x="428832" y="110514"/>
                    <a:pt x="427875" y="113578"/>
                  </a:cubicBezTo>
                  <a:cubicBezTo>
                    <a:pt x="427425" y="115076"/>
                    <a:pt x="426901" y="116513"/>
                    <a:pt x="426365" y="117950"/>
                  </a:cubicBezTo>
                  <a:cubicBezTo>
                    <a:pt x="425829" y="119387"/>
                    <a:pt x="425281" y="120824"/>
                    <a:pt x="424709" y="122212"/>
                  </a:cubicBezTo>
                  <a:cubicBezTo>
                    <a:pt x="422408" y="127813"/>
                    <a:pt x="419838" y="132989"/>
                    <a:pt x="418012" y="138042"/>
                  </a:cubicBezTo>
                  <a:cubicBezTo>
                    <a:pt x="416094" y="142933"/>
                    <a:pt x="415526" y="148249"/>
                    <a:pt x="416368" y="153435"/>
                  </a:cubicBezTo>
                  <a:cubicBezTo>
                    <a:pt x="409061" y="154007"/>
                    <a:pt x="406979" y="149781"/>
                    <a:pt x="404677" y="144228"/>
                  </a:cubicBezTo>
                  <a:cubicBezTo>
                    <a:pt x="402376" y="138676"/>
                    <a:pt x="399928" y="131795"/>
                    <a:pt x="391514" y="127180"/>
                  </a:cubicBezTo>
                  <a:cubicBezTo>
                    <a:pt x="393292" y="137604"/>
                    <a:pt x="395423" y="148186"/>
                    <a:pt x="397773" y="158707"/>
                  </a:cubicBezTo>
                  <a:cubicBezTo>
                    <a:pt x="384962" y="145690"/>
                    <a:pt x="368316" y="139455"/>
                    <a:pt x="355627" y="132441"/>
                  </a:cubicBezTo>
                  <a:cubicBezTo>
                    <a:pt x="349344" y="128946"/>
                    <a:pt x="344083" y="125220"/>
                    <a:pt x="341014" y="120203"/>
                  </a:cubicBezTo>
                  <a:cubicBezTo>
                    <a:pt x="337946" y="115185"/>
                    <a:pt x="337032" y="108914"/>
                    <a:pt x="339626" y="100390"/>
                  </a:cubicBezTo>
                  <a:cubicBezTo>
                    <a:pt x="331784" y="105456"/>
                    <a:pt x="324072" y="110701"/>
                    <a:pt x="316489" y="116123"/>
                  </a:cubicBezTo>
                  <a:cubicBezTo>
                    <a:pt x="310058" y="114998"/>
                    <a:pt x="303507" y="114728"/>
                    <a:pt x="297005" y="115319"/>
                  </a:cubicBezTo>
                  <a:cubicBezTo>
                    <a:pt x="291383" y="115776"/>
                    <a:pt x="285878" y="117179"/>
                    <a:pt x="280724" y="119472"/>
                  </a:cubicBezTo>
                  <a:cubicBezTo>
                    <a:pt x="271457" y="123904"/>
                    <a:pt x="265770" y="131503"/>
                    <a:pt x="266513" y="141756"/>
                  </a:cubicBezTo>
                  <a:cubicBezTo>
                    <a:pt x="258647" y="143644"/>
                    <a:pt x="260291" y="156515"/>
                    <a:pt x="262470" y="165320"/>
                  </a:cubicBezTo>
                  <a:cubicBezTo>
                    <a:pt x="264650" y="174124"/>
                    <a:pt x="267073" y="179080"/>
                    <a:pt x="259864" y="165247"/>
                  </a:cubicBezTo>
                  <a:cubicBezTo>
                    <a:pt x="257685" y="173040"/>
                    <a:pt x="255541" y="180760"/>
                    <a:pt x="253581" y="188530"/>
                  </a:cubicBezTo>
                  <a:cubicBezTo>
                    <a:pt x="251620" y="196299"/>
                    <a:pt x="249842" y="204104"/>
                    <a:pt x="248138" y="211861"/>
                  </a:cubicBezTo>
                  <a:lnTo>
                    <a:pt x="240320" y="206187"/>
                  </a:lnTo>
                  <a:cubicBezTo>
                    <a:pt x="232319" y="213493"/>
                    <a:pt x="227838" y="223783"/>
                    <a:pt x="224757" y="235096"/>
                  </a:cubicBezTo>
                  <a:cubicBezTo>
                    <a:pt x="221676" y="246408"/>
                    <a:pt x="219777" y="258561"/>
                    <a:pt x="216233" y="269643"/>
                  </a:cubicBezTo>
                  <a:cubicBezTo>
                    <a:pt x="214674" y="275160"/>
                    <a:pt x="212467" y="280475"/>
                    <a:pt x="209657" y="285473"/>
                  </a:cubicBezTo>
                  <a:cubicBezTo>
                    <a:pt x="206818" y="290521"/>
                    <a:pt x="203079" y="295007"/>
                    <a:pt x="198625" y="298710"/>
                  </a:cubicBezTo>
                  <a:cubicBezTo>
                    <a:pt x="189114" y="306358"/>
                    <a:pt x="175208" y="311582"/>
                    <a:pt x="152972" y="313116"/>
                  </a:cubicBezTo>
                  <a:cubicBezTo>
                    <a:pt x="153544" y="321811"/>
                    <a:pt x="154530" y="330724"/>
                    <a:pt x="152850" y="339443"/>
                  </a:cubicBezTo>
                  <a:cubicBezTo>
                    <a:pt x="152063" y="344038"/>
                    <a:pt x="150379" y="348431"/>
                    <a:pt x="147894" y="352376"/>
                  </a:cubicBezTo>
                  <a:cubicBezTo>
                    <a:pt x="146485" y="354616"/>
                    <a:pt x="144853" y="356710"/>
                    <a:pt x="143023" y="358623"/>
                  </a:cubicBezTo>
                  <a:cubicBezTo>
                    <a:pt x="140915" y="360867"/>
                    <a:pt x="138617" y="362925"/>
                    <a:pt x="136155" y="364772"/>
                  </a:cubicBezTo>
                  <a:cubicBezTo>
                    <a:pt x="125089" y="361022"/>
                    <a:pt x="113984" y="357323"/>
                    <a:pt x="102838" y="353679"/>
                  </a:cubicBezTo>
                  <a:cubicBezTo>
                    <a:pt x="103337" y="359244"/>
                    <a:pt x="99927" y="364188"/>
                    <a:pt x="95190" y="369059"/>
                  </a:cubicBezTo>
                  <a:cubicBezTo>
                    <a:pt x="92755" y="371494"/>
                    <a:pt x="90015" y="373844"/>
                    <a:pt x="87153" y="376207"/>
                  </a:cubicBezTo>
                  <a:cubicBezTo>
                    <a:pt x="84292" y="378569"/>
                    <a:pt x="81284" y="380907"/>
                    <a:pt x="78629" y="383330"/>
                  </a:cubicBezTo>
                  <a:cubicBezTo>
                    <a:pt x="68047" y="392999"/>
                    <a:pt x="60655" y="402948"/>
                    <a:pt x="75974" y="413616"/>
                  </a:cubicBezTo>
                  <a:cubicBezTo>
                    <a:pt x="64114" y="411582"/>
                    <a:pt x="54323" y="411363"/>
                    <a:pt x="46201" y="412617"/>
                  </a:cubicBezTo>
                  <a:cubicBezTo>
                    <a:pt x="39127" y="413514"/>
                    <a:pt x="32397" y="416197"/>
                    <a:pt x="26644" y="420411"/>
                  </a:cubicBezTo>
                  <a:cubicBezTo>
                    <a:pt x="21751" y="424189"/>
                    <a:pt x="17828" y="429076"/>
                    <a:pt x="15197" y="434670"/>
                  </a:cubicBezTo>
                  <a:cubicBezTo>
                    <a:pt x="12615" y="440552"/>
                    <a:pt x="10865" y="446766"/>
                    <a:pt x="9998" y="453131"/>
                  </a:cubicBezTo>
                  <a:cubicBezTo>
                    <a:pt x="9017" y="459838"/>
                    <a:pt x="8480" y="466604"/>
                    <a:pt x="8390" y="473382"/>
                  </a:cubicBezTo>
                  <a:cubicBezTo>
                    <a:pt x="8232" y="480165"/>
                    <a:pt x="8074" y="486862"/>
                    <a:pt x="7915" y="493292"/>
                  </a:cubicBezTo>
                  <a:cubicBezTo>
                    <a:pt x="7774" y="499231"/>
                    <a:pt x="7123" y="505147"/>
                    <a:pt x="5967" y="510973"/>
                  </a:cubicBezTo>
                  <a:cubicBezTo>
                    <a:pt x="5126" y="515999"/>
                    <a:pt x="3078" y="520746"/>
                    <a:pt x="0" y="524807"/>
                  </a:cubicBezTo>
                  <a:lnTo>
                    <a:pt x="43838" y="537398"/>
                  </a:lnTo>
                  <a:cubicBezTo>
                    <a:pt x="36033" y="559244"/>
                    <a:pt x="43838" y="584159"/>
                    <a:pt x="57879" y="614761"/>
                  </a:cubicBezTo>
                  <a:lnTo>
                    <a:pt x="97540" y="619961"/>
                  </a:lnTo>
                  <a:cubicBezTo>
                    <a:pt x="104689" y="627023"/>
                    <a:pt x="106199" y="633745"/>
                    <a:pt x="104202" y="640662"/>
                  </a:cubicBezTo>
                  <a:cubicBezTo>
                    <a:pt x="102204" y="647579"/>
                    <a:pt x="96895" y="654508"/>
                    <a:pt x="90806" y="661997"/>
                  </a:cubicBezTo>
                  <a:cubicBezTo>
                    <a:pt x="89272" y="663881"/>
                    <a:pt x="87713" y="665784"/>
                    <a:pt x="86130" y="667708"/>
                  </a:cubicBezTo>
                  <a:cubicBezTo>
                    <a:pt x="84584" y="669644"/>
                    <a:pt x="83013" y="671617"/>
                    <a:pt x="81466" y="673614"/>
                  </a:cubicBezTo>
                  <a:cubicBezTo>
                    <a:pt x="78344" y="677584"/>
                    <a:pt x="75442" y="681723"/>
                    <a:pt x="72772" y="686010"/>
                  </a:cubicBezTo>
                  <a:cubicBezTo>
                    <a:pt x="70223" y="690135"/>
                    <a:pt x="68179" y="694550"/>
                    <a:pt x="66683" y="699162"/>
                  </a:cubicBezTo>
                  <a:cubicBezTo>
                    <a:pt x="65195" y="703592"/>
                    <a:pt x="64611" y="708276"/>
                    <a:pt x="64966" y="712935"/>
                  </a:cubicBezTo>
                  <a:cubicBezTo>
                    <a:pt x="49915" y="709476"/>
                    <a:pt x="54274" y="700075"/>
                    <a:pt x="63675" y="694194"/>
                  </a:cubicBezTo>
                  <a:cubicBezTo>
                    <a:pt x="52363" y="698748"/>
                    <a:pt x="44752" y="703948"/>
                    <a:pt x="40185" y="709464"/>
                  </a:cubicBezTo>
                  <a:cubicBezTo>
                    <a:pt x="36043" y="714250"/>
                    <a:pt x="33987" y="720494"/>
                    <a:pt x="34474" y="726805"/>
                  </a:cubicBezTo>
                  <a:cubicBezTo>
                    <a:pt x="34912" y="732747"/>
                    <a:pt x="37494" y="738799"/>
                    <a:pt x="41074" y="744778"/>
                  </a:cubicBezTo>
                  <a:cubicBezTo>
                    <a:pt x="45034" y="751050"/>
                    <a:pt x="49515" y="756976"/>
                    <a:pt x="54469" y="762496"/>
                  </a:cubicBezTo>
                  <a:cubicBezTo>
                    <a:pt x="64309" y="774114"/>
                    <a:pt x="75317" y="785110"/>
                    <a:pt x="79944" y="795680"/>
                  </a:cubicBezTo>
                  <a:cubicBezTo>
                    <a:pt x="84815" y="806286"/>
                    <a:pt x="83110" y="816515"/>
                    <a:pt x="68668" y="827475"/>
                  </a:cubicBezTo>
                  <a:cubicBezTo>
                    <a:pt x="83695" y="836401"/>
                    <a:pt x="79969" y="843622"/>
                    <a:pt x="71457" y="851464"/>
                  </a:cubicBezTo>
                  <a:cubicBezTo>
                    <a:pt x="71058" y="850396"/>
                    <a:pt x="70199" y="849563"/>
                    <a:pt x="69119" y="849199"/>
                  </a:cubicBezTo>
                  <a:cubicBezTo>
                    <a:pt x="68858" y="850560"/>
                    <a:pt x="68904" y="851962"/>
                    <a:pt x="69253" y="853303"/>
                  </a:cubicBezTo>
                  <a:cubicBezTo>
                    <a:pt x="63359" y="858295"/>
                    <a:pt x="56552" y="863605"/>
                    <a:pt x="51413" y="869243"/>
                  </a:cubicBezTo>
                  <a:cubicBezTo>
                    <a:pt x="59827" y="864007"/>
                    <a:pt x="66683" y="859258"/>
                    <a:pt x="69679" y="855470"/>
                  </a:cubicBezTo>
                  <a:cubicBezTo>
                    <a:pt x="71055" y="860271"/>
                    <a:pt x="73242" y="864802"/>
                    <a:pt x="76145" y="868865"/>
                  </a:cubicBezTo>
                  <a:cubicBezTo>
                    <a:pt x="79950" y="874467"/>
                    <a:pt x="84501" y="879523"/>
                    <a:pt x="89674" y="883892"/>
                  </a:cubicBezTo>
                  <a:cubicBezTo>
                    <a:pt x="76612" y="887245"/>
                    <a:pt x="63578" y="890671"/>
                    <a:pt x="50572" y="894170"/>
                  </a:cubicBezTo>
                  <a:cubicBezTo>
                    <a:pt x="51291" y="895035"/>
                    <a:pt x="51364" y="895802"/>
                    <a:pt x="52253" y="896678"/>
                  </a:cubicBezTo>
                  <a:cubicBezTo>
                    <a:pt x="46030" y="903388"/>
                    <a:pt x="51230" y="904996"/>
                    <a:pt x="61544" y="903522"/>
                  </a:cubicBezTo>
                  <a:cubicBezTo>
                    <a:pt x="71858" y="902049"/>
                    <a:pt x="87312" y="897616"/>
                    <a:pt x="101790" y="892563"/>
                  </a:cubicBezTo>
                  <a:cubicBezTo>
                    <a:pt x="110108" y="897499"/>
                    <a:pt x="119185" y="901026"/>
                    <a:pt x="128654" y="902998"/>
                  </a:cubicBezTo>
                  <a:cubicBezTo>
                    <a:pt x="97577" y="912448"/>
                    <a:pt x="104603" y="918829"/>
                    <a:pt x="111264" y="925344"/>
                  </a:cubicBezTo>
                  <a:cubicBezTo>
                    <a:pt x="114577" y="928607"/>
                    <a:pt x="117755" y="931944"/>
                    <a:pt x="116135" y="936036"/>
                  </a:cubicBezTo>
                  <a:cubicBezTo>
                    <a:pt x="114516" y="940127"/>
                    <a:pt x="108147" y="944998"/>
                    <a:pt x="92304" y="951525"/>
                  </a:cubicBezTo>
                  <a:cubicBezTo>
                    <a:pt x="100950" y="951635"/>
                    <a:pt x="107696" y="954728"/>
                    <a:pt x="114090" y="959075"/>
                  </a:cubicBezTo>
                  <a:cubicBezTo>
                    <a:pt x="120483" y="963422"/>
                    <a:pt x="126632" y="969000"/>
                    <a:pt x="133756" y="974163"/>
                  </a:cubicBezTo>
                  <a:cubicBezTo>
                    <a:pt x="141577" y="979952"/>
                    <a:pt x="150473" y="984125"/>
                    <a:pt x="159925" y="986438"/>
                  </a:cubicBezTo>
                  <a:cubicBezTo>
                    <a:pt x="168689" y="988341"/>
                    <a:pt x="177704" y="988806"/>
                    <a:pt x="186618" y="987814"/>
                  </a:cubicBezTo>
                  <a:cubicBezTo>
                    <a:pt x="184730" y="994182"/>
                    <a:pt x="182831" y="1000661"/>
                    <a:pt x="184280" y="1005982"/>
                  </a:cubicBezTo>
                  <a:cubicBezTo>
                    <a:pt x="185729" y="1011304"/>
                    <a:pt x="190283" y="1015724"/>
                    <a:pt x="201121" y="1017526"/>
                  </a:cubicBezTo>
                  <a:cubicBezTo>
                    <a:pt x="186280" y="1024135"/>
                    <a:pt x="171497" y="1030828"/>
                    <a:pt x="156771" y="1037607"/>
                  </a:cubicBezTo>
                  <a:cubicBezTo>
                    <a:pt x="168729" y="1038204"/>
                    <a:pt x="180590" y="1038642"/>
                    <a:pt x="192353" y="1038922"/>
                  </a:cubicBezTo>
                  <a:cubicBezTo>
                    <a:pt x="204177" y="1039190"/>
                    <a:pt x="215929" y="1039299"/>
                    <a:pt x="227546" y="1039275"/>
                  </a:cubicBezTo>
                  <a:cubicBezTo>
                    <a:pt x="216586" y="1051258"/>
                    <a:pt x="208062" y="1060391"/>
                    <a:pt x="197102" y="1066455"/>
                  </a:cubicBezTo>
                  <a:cubicBezTo>
                    <a:pt x="186143" y="1072519"/>
                    <a:pt x="172748" y="1075527"/>
                    <a:pt x="152144" y="1074772"/>
                  </a:cubicBezTo>
                  <a:cubicBezTo>
                    <a:pt x="169509" y="1078584"/>
                    <a:pt x="180030" y="1081470"/>
                    <a:pt x="187300" y="1084051"/>
                  </a:cubicBezTo>
                  <a:cubicBezTo>
                    <a:pt x="192566" y="1085866"/>
                    <a:pt x="197658" y="1088143"/>
                    <a:pt x="202509" y="1090883"/>
                  </a:cubicBezTo>
                  <a:cubicBezTo>
                    <a:pt x="207088" y="1093440"/>
                    <a:pt x="212008" y="1095340"/>
                    <a:pt x="217122" y="1096509"/>
                  </a:cubicBezTo>
                  <a:cubicBezTo>
                    <a:pt x="224014" y="1098153"/>
                    <a:pt x="233878" y="1099663"/>
                    <a:pt x="249782" y="1100515"/>
                  </a:cubicBezTo>
                  <a:lnTo>
                    <a:pt x="221615" y="1112120"/>
                  </a:lnTo>
                  <a:cubicBezTo>
                    <a:pt x="224818" y="1116833"/>
                    <a:pt x="237604" y="1118732"/>
                    <a:pt x="247090" y="1121314"/>
                  </a:cubicBezTo>
                  <a:cubicBezTo>
                    <a:pt x="256577" y="1123895"/>
                    <a:pt x="262921" y="1127232"/>
                    <a:pt x="253569" y="1135854"/>
                  </a:cubicBezTo>
                  <a:cubicBezTo>
                    <a:pt x="234511" y="1159648"/>
                    <a:pt x="249343" y="1188058"/>
                    <a:pt x="269996" y="1217929"/>
                  </a:cubicBezTo>
                  <a:lnTo>
                    <a:pt x="278009" y="1229229"/>
                  </a:lnTo>
                  <a:lnTo>
                    <a:pt x="286216" y="1240749"/>
                  </a:lnTo>
                  <a:cubicBezTo>
                    <a:pt x="288980" y="1244609"/>
                    <a:pt x="291599" y="1248604"/>
                    <a:pt x="294278" y="1252549"/>
                  </a:cubicBezTo>
                  <a:cubicBezTo>
                    <a:pt x="296957" y="1256495"/>
                    <a:pt x="299575" y="1260501"/>
                    <a:pt x="302022" y="1264605"/>
                  </a:cubicBezTo>
                  <a:cubicBezTo>
                    <a:pt x="311971" y="1280898"/>
                    <a:pt x="319947" y="1298214"/>
                    <a:pt x="323260" y="1317442"/>
                  </a:cubicBezTo>
                  <a:cubicBezTo>
                    <a:pt x="335875" y="1302184"/>
                    <a:pt x="342013" y="1297374"/>
                    <a:pt x="344619" y="1298068"/>
                  </a:cubicBezTo>
                  <a:cubicBezTo>
                    <a:pt x="347225" y="1298762"/>
                    <a:pt x="346482" y="1305009"/>
                    <a:pt x="345897" y="1311889"/>
                  </a:cubicBezTo>
                  <a:cubicBezTo>
                    <a:pt x="345313" y="1318769"/>
                    <a:pt x="344789" y="1326356"/>
                    <a:pt x="347346" y="1329778"/>
                  </a:cubicBezTo>
                  <a:cubicBezTo>
                    <a:pt x="349904" y="1333200"/>
                    <a:pt x="355493" y="1332347"/>
                    <a:pt x="366830" y="1322471"/>
                  </a:cubicBezTo>
                  <a:cubicBezTo>
                    <a:pt x="361618" y="1329973"/>
                    <a:pt x="358964" y="1336975"/>
                    <a:pt x="355189" y="1342625"/>
                  </a:cubicBezTo>
                  <a:cubicBezTo>
                    <a:pt x="351414" y="1348275"/>
                    <a:pt x="346482" y="1352574"/>
                    <a:pt x="336423" y="1354571"/>
                  </a:cubicBezTo>
                  <a:cubicBezTo>
                    <a:pt x="340804" y="1355533"/>
                    <a:pt x="345007" y="1357177"/>
                    <a:pt x="348881" y="1359442"/>
                  </a:cubicBezTo>
                  <a:cubicBezTo>
                    <a:pt x="352024" y="1361293"/>
                    <a:pt x="354893" y="1363570"/>
                    <a:pt x="357405" y="1366212"/>
                  </a:cubicBezTo>
                  <a:cubicBezTo>
                    <a:pt x="359648" y="1368611"/>
                    <a:pt x="361708" y="1371169"/>
                    <a:pt x="363567" y="1373872"/>
                  </a:cubicBezTo>
                  <a:cubicBezTo>
                    <a:pt x="365418" y="1376441"/>
                    <a:pt x="367220" y="1378901"/>
                    <a:pt x="369022" y="1381178"/>
                  </a:cubicBezTo>
                  <a:cubicBezTo>
                    <a:pt x="372748" y="1385684"/>
                    <a:pt x="376840" y="1389386"/>
                    <a:pt x="383355" y="1390397"/>
                  </a:cubicBezTo>
                  <a:cubicBezTo>
                    <a:pt x="389870" y="1391407"/>
                    <a:pt x="398625" y="1389934"/>
                    <a:pt x="411168" y="1384381"/>
                  </a:cubicBezTo>
                  <a:cubicBezTo>
                    <a:pt x="407162" y="1391858"/>
                    <a:pt x="401536" y="1395584"/>
                    <a:pt x="396397" y="1398555"/>
                  </a:cubicBezTo>
                  <a:cubicBezTo>
                    <a:pt x="391258" y="1401527"/>
                    <a:pt x="386570" y="1403840"/>
                    <a:pt x="384719" y="1408614"/>
                  </a:cubicBezTo>
                  <a:cubicBezTo>
                    <a:pt x="389590" y="1407396"/>
                    <a:pt x="403825" y="1403402"/>
                    <a:pt x="400354" y="1412949"/>
                  </a:cubicBezTo>
                  <a:cubicBezTo>
                    <a:pt x="396884" y="1422496"/>
                    <a:pt x="386764" y="1421023"/>
                    <a:pt x="376937" y="1423665"/>
                  </a:cubicBezTo>
                  <a:cubicBezTo>
                    <a:pt x="384821" y="1427623"/>
                    <a:pt x="393829" y="1428731"/>
                    <a:pt x="402437" y="1426807"/>
                  </a:cubicBezTo>
                  <a:cubicBezTo>
                    <a:pt x="411022" y="1424956"/>
                    <a:pt x="419485" y="1420609"/>
                    <a:pt x="427875" y="1414629"/>
                  </a:cubicBezTo>
                  <a:cubicBezTo>
                    <a:pt x="444595" y="1402744"/>
                    <a:pt x="460900" y="1384442"/>
                    <a:pt x="476585" y="1366639"/>
                  </a:cubicBezTo>
                  <a:cubicBezTo>
                    <a:pt x="476414" y="1379827"/>
                    <a:pt x="478947" y="1386804"/>
                    <a:pt x="484792" y="1388278"/>
                  </a:cubicBezTo>
                  <a:cubicBezTo>
                    <a:pt x="490637" y="1389751"/>
                    <a:pt x="500002" y="1385562"/>
                    <a:pt x="513470" y="1376600"/>
                  </a:cubicBezTo>
                  <a:cubicBezTo>
                    <a:pt x="511485" y="1384077"/>
                    <a:pt x="510450" y="1391992"/>
                    <a:pt x="507381" y="1397423"/>
                  </a:cubicBezTo>
                  <a:cubicBezTo>
                    <a:pt x="504312" y="1402854"/>
                    <a:pt x="498967" y="1405850"/>
                    <a:pt x="488531" y="1402915"/>
                  </a:cubicBezTo>
                  <a:cubicBezTo>
                    <a:pt x="489614" y="1403853"/>
                    <a:pt x="491185" y="1405350"/>
                    <a:pt x="493158" y="1407238"/>
                  </a:cubicBezTo>
                  <a:cubicBezTo>
                    <a:pt x="495131" y="1409125"/>
                    <a:pt x="497566" y="1411256"/>
                    <a:pt x="500294" y="1413582"/>
                  </a:cubicBezTo>
                  <a:cubicBezTo>
                    <a:pt x="503022" y="1415908"/>
                    <a:pt x="506054" y="1418331"/>
                    <a:pt x="509293" y="1420706"/>
                  </a:cubicBezTo>
                  <a:cubicBezTo>
                    <a:pt x="512619" y="1423056"/>
                    <a:pt x="516083" y="1425199"/>
                    <a:pt x="519668" y="1427123"/>
                  </a:cubicBezTo>
                  <a:cubicBezTo>
                    <a:pt x="526804" y="1431020"/>
                    <a:pt x="534463" y="1433480"/>
                    <a:pt x="541307" y="1433395"/>
                  </a:cubicBezTo>
                  <a:cubicBezTo>
                    <a:pt x="548151" y="1433310"/>
                    <a:pt x="554276" y="1430497"/>
                    <a:pt x="558757" y="1423543"/>
                  </a:cubicBezTo>
                  <a:cubicBezTo>
                    <a:pt x="558197" y="1427866"/>
                    <a:pt x="561485" y="1429997"/>
                    <a:pt x="565443" y="1430850"/>
                  </a:cubicBezTo>
                  <a:cubicBezTo>
                    <a:pt x="569057" y="1431593"/>
                    <a:pt x="572807" y="1431337"/>
                    <a:pt x="576280" y="1430083"/>
                  </a:cubicBezTo>
                  <a:cubicBezTo>
                    <a:pt x="581772" y="1432956"/>
                    <a:pt x="585937" y="1435307"/>
                    <a:pt x="589481" y="1437389"/>
                  </a:cubicBezTo>
                  <a:cubicBezTo>
                    <a:pt x="593024" y="1439471"/>
                    <a:pt x="595983" y="1440969"/>
                    <a:pt x="598979" y="1442467"/>
                  </a:cubicBezTo>
                  <a:cubicBezTo>
                    <a:pt x="602178" y="1444062"/>
                    <a:pt x="605472" y="1445463"/>
                    <a:pt x="608843" y="1446644"/>
                  </a:cubicBezTo>
                  <a:cubicBezTo>
                    <a:pt x="612691" y="1447922"/>
                    <a:pt x="617282" y="1449213"/>
                    <a:pt x="623297" y="1450687"/>
                  </a:cubicBezTo>
                  <a:cubicBezTo>
                    <a:pt x="621885" y="1448458"/>
                    <a:pt x="620493" y="1446218"/>
                    <a:pt x="619120" y="1443989"/>
                  </a:cubicBezTo>
                  <a:cubicBezTo>
                    <a:pt x="631517" y="1429510"/>
                    <a:pt x="636668" y="1429778"/>
                    <a:pt x="641612" y="1433614"/>
                  </a:cubicBezTo>
                  <a:cubicBezTo>
                    <a:pt x="646556" y="1437450"/>
                    <a:pt x="651062" y="1445316"/>
                    <a:pt x="660974" y="1446449"/>
                  </a:cubicBezTo>
                  <a:lnTo>
                    <a:pt x="659099" y="1449445"/>
                  </a:lnTo>
                  <a:cubicBezTo>
                    <a:pt x="667111" y="1458578"/>
                    <a:pt x="672896" y="1462401"/>
                    <a:pt x="677085" y="1464143"/>
                  </a:cubicBezTo>
                  <a:cubicBezTo>
                    <a:pt x="680136" y="1465421"/>
                    <a:pt x="683520" y="1465677"/>
                    <a:pt x="686729" y="1464873"/>
                  </a:cubicBezTo>
                  <a:cubicBezTo>
                    <a:pt x="689871" y="1464118"/>
                    <a:pt x="693179" y="1464557"/>
                    <a:pt x="696020" y="1466091"/>
                  </a:cubicBezTo>
                  <a:cubicBezTo>
                    <a:pt x="698631" y="1467479"/>
                    <a:pt x="701081" y="1469147"/>
                    <a:pt x="703327" y="1471072"/>
                  </a:cubicBezTo>
                  <a:cubicBezTo>
                    <a:pt x="706286" y="1473409"/>
                    <a:pt x="709805" y="1476563"/>
                    <a:pt x="714189" y="1480813"/>
                  </a:cubicBezTo>
                  <a:lnTo>
                    <a:pt x="717842" y="1462474"/>
                  </a:lnTo>
                  <a:cubicBezTo>
                    <a:pt x="722055" y="1453146"/>
                    <a:pt x="725855" y="1450626"/>
                    <a:pt x="729727" y="1451807"/>
                  </a:cubicBezTo>
                  <a:cubicBezTo>
                    <a:pt x="733600" y="1452988"/>
                    <a:pt x="737594" y="1457810"/>
                    <a:pt x="742148" y="1463461"/>
                  </a:cubicBezTo>
                  <a:cubicBezTo>
                    <a:pt x="746702" y="1469111"/>
                    <a:pt x="751890" y="1475224"/>
                    <a:pt x="757759" y="1479486"/>
                  </a:cubicBezTo>
                  <a:cubicBezTo>
                    <a:pt x="763629" y="1483748"/>
                    <a:pt x="770229" y="1485721"/>
                    <a:pt x="777243" y="1483456"/>
                  </a:cubicBezTo>
                  <a:cubicBezTo>
                    <a:pt x="775039" y="1479803"/>
                    <a:pt x="772884" y="1476149"/>
                    <a:pt x="770789" y="1472496"/>
                  </a:cubicBezTo>
                  <a:cubicBezTo>
                    <a:pt x="774881" y="1470061"/>
                    <a:pt x="778376" y="1472496"/>
                    <a:pt x="781749" y="1477148"/>
                  </a:cubicBezTo>
                  <a:cubicBezTo>
                    <a:pt x="785122" y="1481800"/>
                    <a:pt x="788337" y="1488960"/>
                    <a:pt x="791625" y="1496461"/>
                  </a:cubicBezTo>
                  <a:cubicBezTo>
                    <a:pt x="798200" y="1511293"/>
                    <a:pt x="805288" y="1527270"/>
                    <a:pt x="812204" y="1529657"/>
                  </a:cubicBezTo>
                  <a:cubicBezTo>
                    <a:pt x="814847" y="1532689"/>
                    <a:pt x="806359" y="1533992"/>
                    <a:pt x="801464" y="1535867"/>
                  </a:cubicBezTo>
                  <a:cubicBezTo>
                    <a:pt x="810122" y="1541286"/>
                    <a:pt x="815115" y="1542577"/>
                    <a:pt x="818001" y="1541676"/>
                  </a:cubicBezTo>
                  <a:cubicBezTo>
                    <a:pt x="820887" y="1540775"/>
                    <a:pt x="821763" y="1537560"/>
                    <a:pt x="822433" y="1533614"/>
                  </a:cubicBezTo>
                  <a:cubicBezTo>
                    <a:pt x="823103" y="1529669"/>
                    <a:pt x="823651" y="1524956"/>
                    <a:pt x="825745" y="1521072"/>
                  </a:cubicBezTo>
                  <a:cubicBezTo>
                    <a:pt x="827840" y="1517187"/>
                    <a:pt x="831578" y="1514045"/>
                    <a:pt x="838593" y="1513363"/>
                  </a:cubicBezTo>
                  <a:cubicBezTo>
                    <a:pt x="840334" y="1518746"/>
                    <a:pt x="837716" y="1525273"/>
                    <a:pt x="836900" y="1530862"/>
                  </a:cubicBezTo>
                  <a:cubicBezTo>
                    <a:pt x="836510" y="1533651"/>
                    <a:pt x="836583" y="1536196"/>
                    <a:pt x="837935" y="1538169"/>
                  </a:cubicBezTo>
                  <a:cubicBezTo>
                    <a:pt x="839287" y="1540141"/>
                    <a:pt x="841941" y="1541639"/>
                    <a:pt x="846690" y="1542126"/>
                  </a:cubicBezTo>
                  <a:cubicBezTo>
                    <a:pt x="848797" y="1544221"/>
                    <a:pt x="853656" y="1543173"/>
                    <a:pt x="860000" y="1540823"/>
                  </a:cubicBezTo>
                  <a:cubicBezTo>
                    <a:pt x="866345" y="1538473"/>
                    <a:pt x="874150" y="1534735"/>
                    <a:pt x="882273" y="1531410"/>
                  </a:cubicBezTo>
                  <a:cubicBezTo>
                    <a:pt x="898627" y="1524469"/>
                    <a:pt x="915980" y="1519683"/>
                    <a:pt x="928364" y="1527915"/>
                  </a:cubicBezTo>
                  <a:cubicBezTo>
                    <a:pt x="925673" y="1524396"/>
                    <a:pt x="923042" y="1520913"/>
                    <a:pt x="922701" y="1517528"/>
                  </a:cubicBezTo>
                  <a:cubicBezTo>
                    <a:pt x="922360" y="1514143"/>
                    <a:pt x="924285" y="1510867"/>
                    <a:pt x="930605" y="1508091"/>
                  </a:cubicBezTo>
                  <a:cubicBezTo>
                    <a:pt x="933179" y="1507774"/>
                    <a:pt x="935786" y="1507859"/>
                    <a:pt x="938337" y="1508322"/>
                  </a:cubicBezTo>
                  <a:cubicBezTo>
                    <a:pt x="941266" y="1508797"/>
                    <a:pt x="944159" y="1509479"/>
                    <a:pt x="946995" y="1510355"/>
                  </a:cubicBezTo>
                  <a:cubicBezTo>
                    <a:pt x="953011" y="1512182"/>
                    <a:pt x="959465" y="1514471"/>
                    <a:pt x="965907" y="1516128"/>
                  </a:cubicBezTo>
                  <a:cubicBezTo>
                    <a:pt x="969047" y="1516992"/>
                    <a:pt x="972252" y="1517601"/>
                    <a:pt x="975490" y="1517954"/>
                  </a:cubicBezTo>
                  <a:cubicBezTo>
                    <a:pt x="978522" y="1518271"/>
                    <a:pt x="981583" y="1518210"/>
                    <a:pt x="984599" y="1517772"/>
                  </a:cubicBezTo>
                  <a:cubicBezTo>
                    <a:pt x="987486" y="1517333"/>
                    <a:pt x="990265" y="1516359"/>
                    <a:pt x="992794" y="1514898"/>
                  </a:cubicBezTo>
                  <a:cubicBezTo>
                    <a:pt x="995498" y="1513229"/>
                    <a:pt x="997814" y="1511001"/>
                    <a:pt x="999589" y="1508371"/>
                  </a:cubicBezTo>
                  <a:cubicBezTo>
                    <a:pt x="1002134" y="1509978"/>
                    <a:pt x="1003181" y="1511646"/>
                    <a:pt x="1003401" y="1513242"/>
                  </a:cubicBezTo>
                  <a:cubicBezTo>
                    <a:pt x="1005191" y="1512377"/>
                    <a:pt x="1007261" y="1511525"/>
                    <a:pt x="1009489" y="1510648"/>
                  </a:cubicBezTo>
                  <a:cubicBezTo>
                    <a:pt x="1011718" y="1509771"/>
                    <a:pt x="1014214" y="1508785"/>
                    <a:pt x="1016796" y="1507835"/>
                  </a:cubicBezTo>
                  <a:cubicBezTo>
                    <a:pt x="1019377" y="1506885"/>
                    <a:pt x="1022044" y="1505911"/>
                    <a:pt x="1024760" y="1504949"/>
                  </a:cubicBezTo>
                  <a:cubicBezTo>
                    <a:pt x="1027475" y="1503987"/>
                    <a:pt x="1030191" y="1502879"/>
                    <a:pt x="1032870" y="1501795"/>
                  </a:cubicBezTo>
                  <a:cubicBezTo>
                    <a:pt x="1043574" y="1497484"/>
                    <a:pt x="1053243" y="1492053"/>
                    <a:pt x="1056689" y="1485964"/>
                  </a:cubicBezTo>
                  <a:cubicBezTo>
                    <a:pt x="1061487" y="1495889"/>
                    <a:pt x="1069365" y="1498446"/>
                    <a:pt x="1078498" y="1497581"/>
                  </a:cubicBezTo>
                  <a:cubicBezTo>
                    <a:pt x="1087595" y="1496461"/>
                    <a:pt x="1097897" y="1492053"/>
                    <a:pt x="1107493" y="1487158"/>
                  </a:cubicBezTo>
                  <a:cubicBezTo>
                    <a:pt x="1109928" y="1485940"/>
                    <a:pt x="1112266" y="1484795"/>
                    <a:pt x="1114568" y="1483590"/>
                  </a:cubicBezTo>
                  <a:cubicBezTo>
                    <a:pt x="1116869" y="1482384"/>
                    <a:pt x="1119110" y="1481227"/>
                    <a:pt x="1121290" y="1480241"/>
                  </a:cubicBezTo>
                  <a:cubicBezTo>
                    <a:pt x="1125124" y="1478390"/>
                    <a:pt x="1129139" y="1476953"/>
                    <a:pt x="1133272" y="1475930"/>
                  </a:cubicBezTo>
                  <a:cubicBezTo>
                    <a:pt x="1140432" y="1474432"/>
                    <a:pt x="1145912" y="1476588"/>
                    <a:pt x="1148445" y="1486037"/>
                  </a:cubicBezTo>
                  <a:cubicBezTo>
                    <a:pt x="1155630" y="1483772"/>
                    <a:pt x="1162887" y="1481787"/>
                    <a:pt x="1170060" y="1479486"/>
                  </a:cubicBezTo>
                  <a:cubicBezTo>
                    <a:pt x="1177232" y="1477184"/>
                    <a:pt x="1184380" y="1474834"/>
                    <a:pt x="1191504" y="1472435"/>
                  </a:cubicBezTo>
                  <a:lnTo>
                    <a:pt x="1191699" y="1476685"/>
                  </a:lnTo>
                  <a:cubicBezTo>
                    <a:pt x="1195018" y="1476101"/>
                    <a:pt x="1198306" y="1475334"/>
                    <a:pt x="1201550" y="1474420"/>
                  </a:cubicBezTo>
                  <a:cubicBezTo>
                    <a:pt x="1204276" y="1473617"/>
                    <a:pt x="1206945" y="1472618"/>
                    <a:pt x="1209527" y="1471437"/>
                  </a:cubicBezTo>
                  <a:cubicBezTo>
                    <a:pt x="1211731" y="1470438"/>
                    <a:pt x="1213862" y="1469281"/>
                    <a:pt x="1215895" y="1467954"/>
                  </a:cubicBezTo>
                  <a:cubicBezTo>
                    <a:pt x="1217685" y="1466834"/>
                    <a:pt x="1219366" y="1465543"/>
                    <a:pt x="1220912" y="1464094"/>
                  </a:cubicBezTo>
                  <a:cubicBezTo>
                    <a:pt x="1226782" y="1458614"/>
                    <a:pt x="1229729" y="1452355"/>
                    <a:pt x="1232456" y="1445828"/>
                  </a:cubicBezTo>
                  <a:cubicBezTo>
                    <a:pt x="1239763" y="1446303"/>
                    <a:pt x="1236840" y="1451685"/>
                    <a:pt x="1237169" y="1453950"/>
                  </a:cubicBezTo>
                  <a:lnTo>
                    <a:pt x="1251782" y="1451929"/>
                  </a:lnTo>
                  <a:cubicBezTo>
                    <a:pt x="1256080" y="1451198"/>
                    <a:pt x="1259904" y="1450455"/>
                    <a:pt x="1263338" y="1449627"/>
                  </a:cubicBezTo>
                  <a:cubicBezTo>
                    <a:pt x="1269244" y="1448361"/>
                    <a:pt x="1274907" y="1446132"/>
                    <a:pt x="1280094" y="1443039"/>
                  </a:cubicBezTo>
                  <a:cubicBezTo>
                    <a:pt x="1285026" y="1439873"/>
                    <a:pt x="1289300" y="1435806"/>
                    <a:pt x="1292710" y="1431045"/>
                  </a:cubicBezTo>
                  <a:cubicBezTo>
                    <a:pt x="1294731" y="1428378"/>
                    <a:pt x="1296826" y="1425406"/>
                    <a:pt x="1298993" y="1421899"/>
                  </a:cubicBezTo>
                  <a:cubicBezTo>
                    <a:pt x="1301161" y="1418392"/>
                    <a:pt x="1303463" y="1414435"/>
                    <a:pt x="1305947" y="1409917"/>
                  </a:cubicBezTo>
                  <a:lnTo>
                    <a:pt x="1317174" y="1422606"/>
                  </a:lnTo>
                  <a:cubicBezTo>
                    <a:pt x="1319269" y="1416444"/>
                    <a:pt x="1336402" y="1415908"/>
                    <a:pt x="1357359" y="1412304"/>
                  </a:cubicBezTo>
                  <a:cubicBezTo>
                    <a:pt x="1362596" y="1411390"/>
                    <a:pt x="1368088" y="1410331"/>
                    <a:pt x="1373592" y="1408943"/>
                  </a:cubicBezTo>
                  <a:cubicBezTo>
                    <a:pt x="1379096" y="1407457"/>
                    <a:pt x="1384515" y="1405643"/>
                    <a:pt x="1389800" y="1403487"/>
                  </a:cubicBezTo>
                  <a:cubicBezTo>
                    <a:pt x="1395024" y="1401295"/>
                    <a:pt x="1399956" y="1398482"/>
                    <a:pt x="1404498" y="1395085"/>
                  </a:cubicBezTo>
                  <a:cubicBezTo>
                    <a:pt x="1409003" y="1391675"/>
                    <a:pt x="1412839" y="1387450"/>
                    <a:pt x="1415786" y="1382627"/>
                  </a:cubicBezTo>
                  <a:cubicBezTo>
                    <a:pt x="1416773" y="1384637"/>
                    <a:pt x="1418331" y="1388168"/>
                    <a:pt x="1416919" y="1392028"/>
                  </a:cubicBezTo>
                  <a:cubicBezTo>
                    <a:pt x="1418770" y="1389459"/>
                    <a:pt x="1420925" y="1387096"/>
                    <a:pt x="1423312" y="1385014"/>
                  </a:cubicBezTo>
                  <a:cubicBezTo>
                    <a:pt x="1425723" y="1382859"/>
                    <a:pt x="1428317" y="1380923"/>
                    <a:pt x="1431069" y="1379230"/>
                  </a:cubicBezTo>
                  <a:cubicBezTo>
                    <a:pt x="1433967" y="1377476"/>
                    <a:pt x="1436999" y="1375954"/>
                    <a:pt x="1440141" y="1374688"/>
                  </a:cubicBezTo>
                  <a:cubicBezTo>
                    <a:pt x="1443417" y="1373275"/>
                    <a:pt x="1446765" y="1372033"/>
                    <a:pt x="1450163" y="1370961"/>
                  </a:cubicBezTo>
                  <a:cubicBezTo>
                    <a:pt x="1453646" y="1369841"/>
                    <a:pt x="1457274" y="1368879"/>
                    <a:pt x="1460952" y="1367942"/>
                  </a:cubicBezTo>
                  <a:cubicBezTo>
                    <a:pt x="1464630" y="1367004"/>
                    <a:pt x="1468344" y="1366091"/>
                    <a:pt x="1472119" y="1365238"/>
                  </a:cubicBezTo>
                  <a:cubicBezTo>
                    <a:pt x="1479693" y="1363594"/>
                    <a:pt x="1487231" y="1361914"/>
                    <a:pt x="1494391" y="1360063"/>
                  </a:cubicBezTo>
                  <a:cubicBezTo>
                    <a:pt x="1501125" y="1358504"/>
                    <a:pt x="1507689" y="1356276"/>
                    <a:pt x="1513984" y="1353438"/>
                  </a:cubicBezTo>
                  <a:cubicBezTo>
                    <a:pt x="1516688" y="1352196"/>
                    <a:pt x="1519245" y="1350686"/>
                    <a:pt x="1521644" y="1348933"/>
                  </a:cubicBezTo>
                  <a:cubicBezTo>
                    <a:pt x="1523775" y="1347325"/>
                    <a:pt x="1525626" y="1345389"/>
                    <a:pt x="1527148" y="1343197"/>
                  </a:cubicBezTo>
                  <a:cubicBezTo>
                    <a:pt x="1530010" y="1338923"/>
                    <a:pt x="1531203" y="1333784"/>
                    <a:pt x="1529925" y="1327281"/>
                  </a:cubicBezTo>
                  <a:cubicBezTo>
                    <a:pt x="1528646" y="1320779"/>
                    <a:pt x="1524956" y="1312997"/>
                    <a:pt x="1518259" y="1303621"/>
                  </a:cubicBezTo>
                  <a:cubicBezTo>
                    <a:pt x="1518989" y="1300625"/>
                    <a:pt x="1519696" y="1297617"/>
                    <a:pt x="1520365" y="1294597"/>
                  </a:cubicBezTo>
                  <a:cubicBezTo>
                    <a:pt x="1521011" y="1291565"/>
                    <a:pt x="1521583" y="1288509"/>
                    <a:pt x="1522168" y="1285428"/>
                  </a:cubicBezTo>
                  <a:cubicBezTo>
                    <a:pt x="1523264" y="1279266"/>
                    <a:pt x="1524347" y="1273251"/>
                    <a:pt x="1525090" y="1266894"/>
                  </a:cubicBezTo>
                  <a:cubicBezTo>
                    <a:pt x="1521632" y="1269305"/>
                    <a:pt x="1517759" y="1271047"/>
                    <a:pt x="1513656" y="1272021"/>
                  </a:cubicBezTo>
                  <a:cubicBezTo>
                    <a:pt x="1510964" y="1272678"/>
                    <a:pt x="1508151" y="1272471"/>
                    <a:pt x="1505582" y="1271436"/>
                  </a:cubicBezTo>
                  <a:cubicBezTo>
                    <a:pt x="1501113" y="1269500"/>
                    <a:pt x="1498202" y="1264848"/>
                    <a:pt x="1495511" y="1259490"/>
                  </a:cubicBezTo>
                  <a:cubicBezTo>
                    <a:pt x="1492820" y="1254132"/>
                    <a:pt x="1490336" y="1248104"/>
                    <a:pt x="1486987" y="1243440"/>
                  </a:cubicBezTo>
                  <a:cubicBezTo>
                    <a:pt x="1483638" y="1238777"/>
                    <a:pt x="1479681" y="1235501"/>
                    <a:pt x="1474031" y="1235671"/>
                  </a:cubicBezTo>
                  <a:cubicBezTo>
                    <a:pt x="1474785" y="1233832"/>
                    <a:pt x="1476052" y="1232250"/>
                    <a:pt x="1477684" y="1231129"/>
                  </a:cubicBezTo>
                  <a:cubicBezTo>
                    <a:pt x="1479498" y="1229838"/>
                    <a:pt x="1481520" y="1228876"/>
                    <a:pt x="1483675" y="1228304"/>
                  </a:cubicBezTo>
                  <a:cubicBezTo>
                    <a:pt x="1488741" y="1227013"/>
                    <a:pt x="1494026" y="1226794"/>
                    <a:pt x="1499189" y="1227646"/>
                  </a:cubicBezTo>
                  <a:cubicBezTo>
                    <a:pt x="1504462" y="1228462"/>
                    <a:pt x="1509345" y="1230228"/>
                    <a:pt x="1512389" y="1232907"/>
                  </a:cubicBezTo>
                  <a:cubicBezTo>
                    <a:pt x="1515433" y="1235586"/>
                    <a:pt x="1516603" y="1239191"/>
                    <a:pt x="1514216" y="1243404"/>
                  </a:cubicBezTo>
                  <a:lnTo>
                    <a:pt x="1508346" y="1242320"/>
                  </a:lnTo>
                  <a:cubicBezTo>
                    <a:pt x="1516980" y="1251940"/>
                    <a:pt x="1524274" y="1255313"/>
                    <a:pt x="1531081" y="1255313"/>
                  </a:cubicBezTo>
                  <a:cubicBezTo>
                    <a:pt x="1537889" y="1255313"/>
                    <a:pt x="1543916" y="1251794"/>
                    <a:pt x="1549737" y="1247812"/>
                  </a:cubicBezTo>
                  <a:cubicBezTo>
                    <a:pt x="1561306" y="1239763"/>
                    <a:pt x="1571571" y="1229473"/>
                    <a:pt x="1586464" y="1241163"/>
                  </a:cubicBezTo>
                  <a:cubicBezTo>
                    <a:pt x="1589947" y="1237267"/>
                    <a:pt x="1593563" y="1233467"/>
                    <a:pt x="1597217" y="1229680"/>
                  </a:cubicBezTo>
                  <a:cubicBezTo>
                    <a:pt x="1600870" y="1225893"/>
                    <a:pt x="1604438" y="1222045"/>
                    <a:pt x="1608176" y="1218306"/>
                  </a:cubicBezTo>
                  <a:cubicBezTo>
                    <a:pt x="1611914" y="1214568"/>
                    <a:pt x="1615592" y="1210769"/>
                    <a:pt x="1619440" y="1207079"/>
                  </a:cubicBezTo>
                  <a:lnTo>
                    <a:pt x="1625200" y="1201502"/>
                  </a:lnTo>
                  <a:lnTo>
                    <a:pt x="1630923" y="1195888"/>
                  </a:lnTo>
                  <a:lnTo>
                    <a:pt x="1654413" y="1173518"/>
                  </a:lnTo>
                  <a:cubicBezTo>
                    <a:pt x="1662219" y="1165968"/>
                    <a:pt x="1670244" y="1158455"/>
                    <a:pt x="1677928" y="1150661"/>
                  </a:cubicBezTo>
                  <a:lnTo>
                    <a:pt x="1683773" y="1144853"/>
                  </a:lnTo>
                  <a:cubicBezTo>
                    <a:pt x="1685734" y="1142916"/>
                    <a:pt x="1687706" y="1140980"/>
                    <a:pt x="1689569" y="1138971"/>
                  </a:cubicBezTo>
                  <a:lnTo>
                    <a:pt x="1700858" y="1127001"/>
                  </a:lnTo>
                  <a:cubicBezTo>
                    <a:pt x="1708250" y="1118891"/>
                    <a:pt x="1715592" y="1110695"/>
                    <a:pt x="1722229" y="1102098"/>
                  </a:cubicBezTo>
                  <a:cubicBezTo>
                    <a:pt x="1725578" y="1097812"/>
                    <a:pt x="1728975" y="1093574"/>
                    <a:pt x="1732142" y="1089141"/>
                  </a:cubicBezTo>
                  <a:cubicBezTo>
                    <a:pt x="1735308" y="1084709"/>
                    <a:pt x="1738230" y="1080252"/>
                    <a:pt x="1741153" y="1075746"/>
                  </a:cubicBezTo>
                  <a:cubicBezTo>
                    <a:pt x="1744075" y="1071241"/>
                    <a:pt x="1746730" y="1066613"/>
                    <a:pt x="1749360" y="1061986"/>
                  </a:cubicBezTo>
                  <a:cubicBezTo>
                    <a:pt x="1751990" y="1057358"/>
                    <a:pt x="1754341" y="1052609"/>
                    <a:pt x="1756484" y="1047799"/>
                  </a:cubicBezTo>
                  <a:cubicBezTo>
                    <a:pt x="1738340" y="1044901"/>
                    <a:pt x="1720366" y="1041857"/>
                    <a:pt x="1702392" y="1038593"/>
                  </a:cubicBezTo>
                  <a:cubicBezTo>
                    <a:pt x="1704657" y="1034550"/>
                    <a:pt x="1706715" y="1030422"/>
                    <a:pt x="1708895" y="1026318"/>
                  </a:cubicBezTo>
                  <a:cubicBezTo>
                    <a:pt x="1711075" y="1022215"/>
                    <a:pt x="1713254" y="1018111"/>
                    <a:pt x="1715276" y="1013934"/>
                  </a:cubicBezTo>
                  <a:cubicBezTo>
                    <a:pt x="1724104" y="1012451"/>
                    <a:pt x="1733164" y="1013451"/>
                    <a:pt x="1741457" y="1016820"/>
                  </a:cubicBezTo>
                  <a:cubicBezTo>
                    <a:pt x="1745463" y="1018586"/>
                    <a:pt x="1748763" y="1021046"/>
                    <a:pt x="1750395" y="1024236"/>
                  </a:cubicBezTo>
                  <a:cubicBezTo>
                    <a:pt x="1752027" y="1027427"/>
                    <a:pt x="1752112" y="1031360"/>
                    <a:pt x="1749616" y="1035963"/>
                  </a:cubicBezTo>
                  <a:cubicBezTo>
                    <a:pt x="1766214" y="1035792"/>
                    <a:pt x="1763340" y="1025405"/>
                    <a:pt x="1754487" y="1015018"/>
                  </a:cubicBezTo>
                  <a:cubicBezTo>
                    <a:pt x="1749786" y="1009599"/>
                    <a:pt x="1744526" y="1004700"/>
                    <a:pt x="1738778" y="1000405"/>
                  </a:cubicBezTo>
                  <a:cubicBezTo>
                    <a:pt x="1733298" y="996265"/>
                    <a:pt x="1728220" y="993208"/>
                    <a:pt x="1725383" y="992246"/>
                  </a:cubicBezTo>
                  <a:cubicBezTo>
                    <a:pt x="1733639" y="984562"/>
                    <a:pt x="1741408" y="982504"/>
                    <a:pt x="1748313" y="983795"/>
                  </a:cubicBezTo>
                  <a:cubicBezTo>
                    <a:pt x="1755218" y="985086"/>
                    <a:pt x="1761586" y="989677"/>
                    <a:pt x="1766798" y="995010"/>
                  </a:cubicBezTo>
                  <a:cubicBezTo>
                    <a:pt x="1777307" y="1005678"/>
                    <a:pt x="1783846" y="1019511"/>
                    <a:pt x="1786550" y="1013617"/>
                  </a:cubicBezTo>
                  <a:lnTo>
                    <a:pt x="1788157" y="996009"/>
                  </a:lnTo>
                  <a:lnTo>
                    <a:pt x="1780778" y="998018"/>
                  </a:lnTo>
                  <a:cubicBezTo>
                    <a:pt x="1776613" y="993492"/>
                    <a:pt x="1772107" y="989299"/>
                    <a:pt x="1767297" y="985476"/>
                  </a:cubicBezTo>
                  <a:cubicBezTo>
                    <a:pt x="1763096" y="982166"/>
                    <a:pt x="1759078" y="978647"/>
                    <a:pt x="1755230" y="974930"/>
                  </a:cubicBezTo>
                  <a:cubicBezTo>
                    <a:pt x="1751978" y="971863"/>
                    <a:pt x="1749543" y="968021"/>
                    <a:pt x="1748167" y="963763"/>
                  </a:cubicBezTo>
                  <a:cubicBezTo>
                    <a:pt x="1746949" y="959635"/>
                    <a:pt x="1747144" y="954971"/>
                    <a:pt x="1749299" y="949272"/>
                  </a:cubicBezTo>
                  <a:cubicBezTo>
                    <a:pt x="1756508" y="943086"/>
                    <a:pt x="1765130" y="942855"/>
                    <a:pt x="1772534" y="943610"/>
                  </a:cubicBezTo>
                  <a:cubicBezTo>
                    <a:pt x="1779938" y="944365"/>
                    <a:pt x="1785929" y="946045"/>
                    <a:pt x="1787682" y="943147"/>
                  </a:cubicBezTo>
                  <a:cubicBezTo>
                    <a:pt x="1791482" y="944000"/>
                    <a:pt x="1793771" y="942258"/>
                    <a:pt x="1791262" y="934039"/>
                  </a:cubicBezTo>
                  <a:cubicBezTo>
                    <a:pt x="1792322" y="931104"/>
                    <a:pt x="1793247" y="928120"/>
                    <a:pt x="1794222" y="925149"/>
                  </a:cubicBezTo>
                  <a:cubicBezTo>
                    <a:pt x="1795196" y="922178"/>
                    <a:pt x="1796194" y="919207"/>
                    <a:pt x="1797071" y="916211"/>
                  </a:cubicBezTo>
                  <a:cubicBezTo>
                    <a:pt x="1798959" y="910244"/>
                    <a:pt x="1800542" y="904204"/>
                    <a:pt x="1802246" y="898176"/>
                  </a:cubicBezTo>
                  <a:cubicBezTo>
                    <a:pt x="1787171" y="900904"/>
                    <a:pt x="1772181" y="903400"/>
                    <a:pt x="1757105" y="905617"/>
                  </a:cubicBezTo>
                  <a:close/>
                  <a:moveTo>
                    <a:pt x="644291" y="137494"/>
                  </a:moveTo>
                  <a:cubicBezTo>
                    <a:pt x="646130" y="133500"/>
                    <a:pt x="649162" y="130797"/>
                    <a:pt x="653327" y="130273"/>
                  </a:cubicBezTo>
                  <a:cubicBezTo>
                    <a:pt x="657101" y="129823"/>
                    <a:pt x="661851" y="131089"/>
                    <a:pt x="667233" y="134511"/>
                  </a:cubicBezTo>
                  <a:cubicBezTo>
                    <a:pt x="658847" y="138270"/>
                    <a:pt x="650529" y="142191"/>
                    <a:pt x="642282" y="146274"/>
                  </a:cubicBezTo>
                  <a:cubicBezTo>
                    <a:pt x="642400" y="143248"/>
                    <a:pt x="643080" y="140271"/>
                    <a:pt x="644291" y="137494"/>
                  </a:cubicBezTo>
                  <a:close/>
                  <a:moveTo>
                    <a:pt x="636680" y="147029"/>
                  </a:moveTo>
                  <a:cubicBezTo>
                    <a:pt x="636974" y="147565"/>
                    <a:pt x="637234" y="148118"/>
                    <a:pt x="637459" y="148685"/>
                  </a:cubicBezTo>
                  <a:lnTo>
                    <a:pt x="635718" y="149574"/>
                  </a:lnTo>
                  <a:cubicBezTo>
                    <a:pt x="636035" y="148722"/>
                    <a:pt x="636351" y="147869"/>
                    <a:pt x="636680" y="147029"/>
                  </a:cubicBezTo>
                  <a:close/>
                  <a:moveTo>
                    <a:pt x="303691" y="147650"/>
                  </a:moveTo>
                  <a:cubicBezTo>
                    <a:pt x="304641" y="147516"/>
                    <a:pt x="310047" y="147212"/>
                    <a:pt x="316696" y="146433"/>
                  </a:cubicBezTo>
                  <a:cubicBezTo>
                    <a:pt x="316924" y="147065"/>
                    <a:pt x="317205" y="147675"/>
                    <a:pt x="317536" y="148259"/>
                  </a:cubicBezTo>
                  <a:cubicBezTo>
                    <a:pt x="311898" y="147967"/>
                    <a:pt x="308196" y="147869"/>
                    <a:pt x="306029" y="147809"/>
                  </a:cubicBezTo>
                  <a:cubicBezTo>
                    <a:pt x="303861" y="147748"/>
                    <a:pt x="303216" y="147723"/>
                    <a:pt x="303691" y="147650"/>
                  </a:cubicBezTo>
                  <a:close/>
                  <a:moveTo>
                    <a:pt x="312373" y="282039"/>
                  </a:moveTo>
                  <a:cubicBezTo>
                    <a:pt x="316818" y="282039"/>
                    <a:pt x="322188" y="285059"/>
                    <a:pt x="327266" y="288871"/>
                  </a:cubicBezTo>
                  <a:cubicBezTo>
                    <a:pt x="337422" y="296506"/>
                    <a:pt x="346494" y="307003"/>
                    <a:pt x="343961" y="301913"/>
                  </a:cubicBezTo>
                  <a:cubicBezTo>
                    <a:pt x="348814" y="298303"/>
                    <a:pt x="352292" y="293150"/>
                    <a:pt x="353825" y="287300"/>
                  </a:cubicBezTo>
                  <a:cubicBezTo>
                    <a:pt x="355177" y="281918"/>
                    <a:pt x="354775" y="275999"/>
                    <a:pt x="353313" y="269777"/>
                  </a:cubicBezTo>
                  <a:cubicBezTo>
                    <a:pt x="350500" y="257453"/>
                    <a:pt x="343438" y="243900"/>
                    <a:pt x="337325" y="231223"/>
                  </a:cubicBezTo>
                  <a:cubicBezTo>
                    <a:pt x="331211" y="218547"/>
                    <a:pt x="326219" y="206869"/>
                    <a:pt x="327254" y="198223"/>
                  </a:cubicBezTo>
                  <a:cubicBezTo>
                    <a:pt x="328289" y="189577"/>
                    <a:pt x="335620" y="184158"/>
                    <a:pt x="353788" y="184742"/>
                  </a:cubicBezTo>
                  <a:cubicBezTo>
                    <a:pt x="376925" y="193900"/>
                    <a:pt x="392488" y="209560"/>
                    <a:pt x="405993" y="225135"/>
                  </a:cubicBezTo>
                  <a:cubicBezTo>
                    <a:pt x="419497" y="240709"/>
                    <a:pt x="430798" y="256309"/>
                    <a:pt x="443560" y="266306"/>
                  </a:cubicBezTo>
                  <a:cubicBezTo>
                    <a:pt x="443293" y="269166"/>
                    <a:pt x="442304" y="271910"/>
                    <a:pt x="440686" y="274282"/>
                  </a:cubicBezTo>
                  <a:cubicBezTo>
                    <a:pt x="439317" y="276223"/>
                    <a:pt x="437425" y="277735"/>
                    <a:pt x="435230" y="278642"/>
                  </a:cubicBezTo>
                  <a:cubicBezTo>
                    <a:pt x="430871" y="280542"/>
                    <a:pt x="425123" y="280602"/>
                    <a:pt x="419205" y="280322"/>
                  </a:cubicBezTo>
                  <a:cubicBezTo>
                    <a:pt x="413287" y="280042"/>
                    <a:pt x="407113" y="279324"/>
                    <a:pt x="401816" y="279458"/>
                  </a:cubicBezTo>
                  <a:cubicBezTo>
                    <a:pt x="399408" y="279461"/>
                    <a:pt x="397014" y="279805"/>
                    <a:pt x="394704" y="280481"/>
                  </a:cubicBezTo>
                  <a:cubicBezTo>
                    <a:pt x="392797" y="281041"/>
                    <a:pt x="391126" y="282209"/>
                    <a:pt x="389943" y="283805"/>
                  </a:cubicBezTo>
                  <a:cubicBezTo>
                    <a:pt x="399514" y="283732"/>
                    <a:pt x="409183" y="283988"/>
                    <a:pt x="418572" y="284256"/>
                  </a:cubicBezTo>
                  <a:cubicBezTo>
                    <a:pt x="421774" y="291903"/>
                    <a:pt x="423090" y="300232"/>
                    <a:pt x="421860" y="306345"/>
                  </a:cubicBezTo>
                  <a:cubicBezTo>
                    <a:pt x="420630" y="312458"/>
                    <a:pt x="416806" y="316367"/>
                    <a:pt x="409159" y="315089"/>
                  </a:cubicBezTo>
                  <a:cubicBezTo>
                    <a:pt x="413480" y="316870"/>
                    <a:pt x="418160" y="317613"/>
                    <a:pt x="422822" y="317256"/>
                  </a:cubicBezTo>
                  <a:cubicBezTo>
                    <a:pt x="401058" y="342758"/>
                    <a:pt x="381181" y="369810"/>
                    <a:pt x="363347" y="398199"/>
                  </a:cubicBezTo>
                  <a:cubicBezTo>
                    <a:pt x="355454" y="390631"/>
                    <a:pt x="348013" y="382605"/>
                    <a:pt x="341063" y="374161"/>
                  </a:cubicBezTo>
                  <a:cubicBezTo>
                    <a:pt x="330685" y="361700"/>
                    <a:pt x="321857" y="348027"/>
                    <a:pt x="314772" y="333440"/>
                  </a:cubicBezTo>
                  <a:cubicBezTo>
                    <a:pt x="308403" y="319874"/>
                    <a:pt x="304385" y="306345"/>
                    <a:pt x="303496" y="293937"/>
                  </a:cubicBezTo>
                  <a:cubicBezTo>
                    <a:pt x="304434" y="285254"/>
                    <a:pt x="307928" y="282039"/>
                    <a:pt x="312373" y="282039"/>
                  </a:cubicBezTo>
                  <a:close/>
                  <a:moveTo>
                    <a:pt x="313128" y="493633"/>
                  </a:moveTo>
                  <a:cubicBezTo>
                    <a:pt x="310327" y="500127"/>
                    <a:pt x="307633" y="506622"/>
                    <a:pt x="305042" y="513117"/>
                  </a:cubicBezTo>
                  <a:cubicBezTo>
                    <a:pt x="301097" y="509938"/>
                    <a:pt x="297407" y="506784"/>
                    <a:pt x="294083" y="503716"/>
                  </a:cubicBezTo>
                  <a:cubicBezTo>
                    <a:pt x="289849" y="499892"/>
                    <a:pt x="285879" y="495787"/>
                    <a:pt x="282198" y="491429"/>
                  </a:cubicBezTo>
                  <a:cubicBezTo>
                    <a:pt x="279565" y="488416"/>
                    <a:pt x="277386" y="485036"/>
                    <a:pt x="275732" y="481395"/>
                  </a:cubicBezTo>
                  <a:cubicBezTo>
                    <a:pt x="287178" y="487142"/>
                    <a:pt x="302838" y="491173"/>
                    <a:pt x="313128" y="493584"/>
                  </a:cubicBezTo>
                  <a:close/>
                  <a:moveTo>
                    <a:pt x="195008" y="591770"/>
                  </a:moveTo>
                  <a:cubicBezTo>
                    <a:pt x="200549" y="590090"/>
                    <a:pt x="206296" y="588470"/>
                    <a:pt x="212129" y="587009"/>
                  </a:cubicBezTo>
                  <a:cubicBezTo>
                    <a:pt x="217962" y="585547"/>
                    <a:pt x="223880" y="584269"/>
                    <a:pt x="229628" y="583197"/>
                  </a:cubicBezTo>
                  <a:cubicBezTo>
                    <a:pt x="241124" y="581078"/>
                    <a:pt x="251937" y="579861"/>
                    <a:pt x="260741" y="580043"/>
                  </a:cubicBezTo>
                  <a:cubicBezTo>
                    <a:pt x="267743" y="580395"/>
                    <a:pt x="274700" y="581373"/>
                    <a:pt x="281528" y="582966"/>
                  </a:cubicBezTo>
                  <a:cubicBezTo>
                    <a:pt x="279214" y="591222"/>
                    <a:pt x="277067" y="599503"/>
                    <a:pt x="275086" y="607808"/>
                  </a:cubicBezTo>
                  <a:lnTo>
                    <a:pt x="208525" y="592440"/>
                  </a:lnTo>
                  <a:cubicBezTo>
                    <a:pt x="230444" y="598821"/>
                    <a:pt x="252363" y="605088"/>
                    <a:pt x="274282" y="611242"/>
                  </a:cubicBezTo>
                  <a:cubicBezTo>
                    <a:pt x="272358" y="619441"/>
                    <a:pt x="270593" y="627653"/>
                    <a:pt x="268985" y="635876"/>
                  </a:cubicBezTo>
                  <a:cubicBezTo>
                    <a:pt x="249392" y="632077"/>
                    <a:pt x="230712" y="628217"/>
                    <a:pt x="213992" y="624442"/>
                  </a:cubicBezTo>
                  <a:cubicBezTo>
                    <a:pt x="186447" y="618244"/>
                    <a:pt x="164224" y="612265"/>
                    <a:pt x="152022" y="607394"/>
                  </a:cubicBezTo>
                  <a:cubicBezTo>
                    <a:pt x="166065" y="601427"/>
                    <a:pt x="180409" y="596195"/>
                    <a:pt x="194996" y="591721"/>
                  </a:cubicBezTo>
                  <a:close/>
                  <a:moveTo>
                    <a:pt x="186922" y="987814"/>
                  </a:moveTo>
                  <a:cubicBezTo>
                    <a:pt x="191514" y="987347"/>
                    <a:pt x="196078" y="986645"/>
                    <a:pt x="200597" y="985707"/>
                  </a:cubicBezTo>
                  <a:cubicBezTo>
                    <a:pt x="192402" y="988325"/>
                    <a:pt x="189175" y="992283"/>
                    <a:pt x="186910" y="987765"/>
                  </a:cubicBezTo>
                  <a:close/>
                  <a:moveTo>
                    <a:pt x="225573" y="792185"/>
                  </a:moveTo>
                  <a:cubicBezTo>
                    <a:pt x="211581" y="789274"/>
                    <a:pt x="198332" y="785999"/>
                    <a:pt x="186179" y="782443"/>
                  </a:cubicBezTo>
                  <a:cubicBezTo>
                    <a:pt x="175192" y="779296"/>
                    <a:pt x="164437" y="775386"/>
                    <a:pt x="153995" y="770740"/>
                  </a:cubicBezTo>
                  <a:cubicBezTo>
                    <a:pt x="144923" y="766576"/>
                    <a:pt x="137628" y="762216"/>
                    <a:pt x="132709" y="757638"/>
                  </a:cubicBezTo>
                  <a:cubicBezTo>
                    <a:pt x="142195" y="755482"/>
                    <a:pt x="151693" y="753412"/>
                    <a:pt x="161289" y="751415"/>
                  </a:cubicBezTo>
                  <a:cubicBezTo>
                    <a:pt x="150451" y="742379"/>
                    <a:pt x="139479" y="732966"/>
                    <a:pt x="128824" y="723176"/>
                  </a:cubicBezTo>
                  <a:cubicBezTo>
                    <a:pt x="147723" y="728522"/>
                    <a:pt x="171725" y="735767"/>
                    <a:pt x="198235" y="743366"/>
                  </a:cubicBezTo>
                  <a:cubicBezTo>
                    <a:pt x="211460" y="747165"/>
                    <a:pt x="225256" y="751050"/>
                    <a:pt x="239248" y="754873"/>
                  </a:cubicBezTo>
                  <a:cubicBezTo>
                    <a:pt x="244862" y="756408"/>
                    <a:pt x="250524" y="757918"/>
                    <a:pt x="256199" y="759428"/>
                  </a:cubicBezTo>
                  <a:cubicBezTo>
                    <a:pt x="256029" y="772295"/>
                    <a:pt x="256211" y="785143"/>
                    <a:pt x="256747" y="797969"/>
                  </a:cubicBezTo>
                  <a:cubicBezTo>
                    <a:pt x="246165" y="796155"/>
                    <a:pt x="235705" y="794243"/>
                    <a:pt x="225561" y="792136"/>
                  </a:cubicBezTo>
                  <a:close/>
                  <a:moveTo>
                    <a:pt x="235668" y="1039032"/>
                  </a:moveTo>
                  <a:cubicBezTo>
                    <a:pt x="249611" y="1035244"/>
                    <a:pt x="267524" y="1028072"/>
                    <a:pt x="287300" y="1019889"/>
                  </a:cubicBezTo>
                  <a:lnTo>
                    <a:pt x="300963" y="1014178"/>
                  </a:lnTo>
                  <a:cubicBezTo>
                    <a:pt x="303057" y="1019755"/>
                    <a:pt x="305225" y="1025304"/>
                    <a:pt x="307466" y="1030824"/>
                  </a:cubicBezTo>
                  <a:cubicBezTo>
                    <a:pt x="283850" y="1034030"/>
                    <a:pt x="259913" y="1036754"/>
                    <a:pt x="235656" y="1038983"/>
                  </a:cubicBezTo>
                  <a:close/>
                  <a:moveTo>
                    <a:pt x="514347" y="1353645"/>
                  </a:moveTo>
                  <a:cubicBezTo>
                    <a:pt x="508160" y="1353499"/>
                    <a:pt x="501999" y="1353183"/>
                    <a:pt x="495691" y="1352951"/>
                  </a:cubicBezTo>
                  <a:cubicBezTo>
                    <a:pt x="496409" y="1345986"/>
                    <a:pt x="507064" y="1337571"/>
                    <a:pt x="520399" y="1328097"/>
                  </a:cubicBezTo>
                  <a:cubicBezTo>
                    <a:pt x="516916" y="1329315"/>
                    <a:pt x="513506" y="1330618"/>
                    <a:pt x="510547" y="1331970"/>
                  </a:cubicBezTo>
                  <a:cubicBezTo>
                    <a:pt x="510547" y="1325126"/>
                    <a:pt x="513531" y="1318757"/>
                    <a:pt x="518219" y="1312863"/>
                  </a:cubicBezTo>
                  <a:cubicBezTo>
                    <a:pt x="521945" y="1315822"/>
                    <a:pt x="525708" y="1318745"/>
                    <a:pt x="529507" y="1321631"/>
                  </a:cubicBezTo>
                  <a:lnTo>
                    <a:pt x="520399" y="1328097"/>
                  </a:lnTo>
                  <a:cubicBezTo>
                    <a:pt x="524222" y="1326685"/>
                    <a:pt x="528253" y="1325296"/>
                    <a:pt x="532406" y="1323847"/>
                  </a:cubicBezTo>
                  <a:cubicBezTo>
                    <a:pt x="534086" y="1325065"/>
                    <a:pt x="535791" y="1326368"/>
                    <a:pt x="537483" y="1327635"/>
                  </a:cubicBezTo>
                  <a:cubicBezTo>
                    <a:pt x="534817" y="1339081"/>
                    <a:pt x="532893" y="1348750"/>
                    <a:pt x="532613" y="1354157"/>
                  </a:cubicBezTo>
                  <a:close/>
                  <a:moveTo>
                    <a:pt x="1764752" y="940833"/>
                  </a:moveTo>
                  <a:cubicBezTo>
                    <a:pt x="1757202" y="926221"/>
                    <a:pt x="1765714" y="931627"/>
                    <a:pt x="1775274" y="93718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20" name="Freeform: Shape 209">
              <a:extLst>
                <a:ext uri="{FF2B5EF4-FFF2-40B4-BE49-F238E27FC236}">
                  <a16:creationId xmlns:a16="http://schemas.microsoft.com/office/drawing/2014/main" id="{DAAF23DB-1BDE-0946-907F-762D37665125}"/>
                </a:ext>
              </a:extLst>
            </p:cNvPr>
            <p:cNvSpPr/>
            <p:nvPr/>
          </p:nvSpPr>
          <p:spPr>
            <a:xfrm rot="5400000">
              <a:off x="3582035" y="2682283"/>
              <a:ext cx="33968" cy="30251"/>
            </a:xfrm>
            <a:custGeom>
              <a:avLst/>
              <a:gdLst>
                <a:gd name="connsiteX0" fmla="*/ 23368 w 23368"/>
                <a:gd name="connsiteY0" fmla="*/ 16439 h 16439"/>
                <a:gd name="connsiteX1" fmla="*/ 12348 w 23368"/>
                <a:gd name="connsiteY1" fmla="*/ 0 h 16439"/>
                <a:gd name="connsiteX2" fmla="*/ 0 w 23368"/>
                <a:gd name="connsiteY2" fmla="*/ 13955 h 16439"/>
                <a:gd name="connsiteX3" fmla="*/ 23368 w 23368"/>
                <a:gd name="connsiteY3" fmla="*/ 16439 h 16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368" h="16439">
                  <a:moveTo>
                    <a:pt x="23368" y="16439"/>
                  </a:moveTo>
                  <a:cubicBezTo>
                    <a:pt x="19240" y="10740"/>
                    <a:pt x="11325" y="3775"/>
                    <a:pt x="12348" y="0"/>
                  </a:cubicBezTo>
                  <a:cubicBezTo>
                    <a:pt x="8126" y="4546"/>
                    <a:pt x="4010" y="9198"/>
                    <a:pt x="0" y="13955"/>
                  </a:cubicBezTo>
                  <a:cubicBezTo>
                    <a:pt x="8147" y="8475"/>
                    <a:pt x="15733" y="13614"/>
                    <a:pt x="23368" y="16439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21" name="Freeform: Shape 210">
              <a:extLst>
                <a:ext uri="{FF2B5EF4-FFF2-40B4-BE49-F238E27FC236}">
                  <a16:creationId xmlns:a16="http://schemas.microsoft.com/office/drawing/2014/main" id="{27AE2BFD-EF6B-970E-99EA-88E83EC7A3D0}"/>
                </a:ext>
              </a:extLst>
            </p:cNvPr>
            <p:cNvSpPr/>
            <p:nvPr/>
          </p:nvSpPr>
          <p:spPr>
            <a:xfrm rot="5400000">
              <a:off x="3614592" y="2697929"/>
              <a:ext cx="2336" cy="3226"/>
            </a:xfrm>
            <a:custGeom>
              <a:avLst/>
              <a:gdLst>
                <a:gd name="connsiteX0" fmla="*/ 0 w 1607"/>
                <a:gd name="connsiteY0" fmla="*/ 1754 h 1753"/>
                <a:gd name="connsiteX1" fmla="*/ 1607 w 1607"/>
                <a:gd name="connsiteY1" fmla="*/ 0 h 1753"/>
                <a:gd name="connsiteX2" fmla="*/ 0 w 1607"/>
                <a:gd name="connsiteY2" fmla="*/ 1754 h 1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07" h="1753">
                  <a:moveTo>
                    <a:pt x="0" y="1754"/>
                  </a:moveTo>
                  <a:cubicBezTo>
                    <a:pt x="548" y="1169"/>
                    <a:pt x="1059" y="536"/>
                    <a:pt x="1607" y="0"/>
                  </a:cubicBezTo>
                  <a:cubicBezTo>
                    <a:pt x="839" y="319"/>
                    <a:pt x="252" y="961"/>
                    <a:pt x="0" y="1754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22" name="Freeform: Shape 211">
              <a:extLst>
                <a:ext uri="{FF2B5EF4-FFF2-40B4-BE49-F238E27FC236}">
                  <a16:creationId xmlns:a16="http://schemas.microsoft.com/office/drawing/2014/main" id="{8D9FD371-A725-A90E-96AB-50E64072FEE5}"/>
                </a:ext>
              </a:extLst>
            </p:cNvPr>
            <p:cNvSpPr/>
            <p:nvPr/>
          </p:nvSpPr>
          <p:spPr>
            <a:xfrm rot="5400000">
              <a:off x="3433173" y="2806046"/>
              <a:ext cx="42906" cy="60400"/>
            </a:xfrm>
            <a:custGeom>
              <a:avLst/>
              <a:gdLst>
                <a:gd name="connsiteX0" fmla="*/ 9474 w 29517"/>
                <a:gd name="connsiteY0" fmla="*/ 330 h 32822"/>
                <a:gd name="connsiteX1" fmla="*/ 0 w 29517"/>
                <a:gd name="connsiteY1" fmla="*/ 19071 h 32822"/>
                <a:gd name="connsiteX2" fmla="*/ 17779 w 29517"/>
                <a:gd name="connsiteY2" fmla="*/ 32466 h 32822"/>
                <a:gd name="connsiteX3" fmla="*/ 23600 w 29517"/>
                <a:gd name="connsiteY3" fmla="*/ 27595 h 32822"/>
                <a:gd name="connsiteX4" fmla="*/ 29518 w 29517"/>
                <a:gd name="connsiteY4" fmla="*/ 20411 h 32822"/>
                <a:gd name="connsiteX5" fmla="*/ 27545 w 29517"/>
                <a:gd name="connsiteY5" fmla="*/ 21300 h 32822"/>
                <a:gd name="connsiteX6" fmla="*/ 9474 w 29517"/>
                <a:gd name="connsiteY6" fmla="*/ 330 h 32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517" h="32822">
                  <a:moveTo>
                    <a:pt x="9474" y="330"/>
                  </a:moveTo>
                  <a:cubicBezTo>
                    <a:pt x="5212" y="2084"/>
                    <a:pt x="2460" y="10571"/>
                    <a:pt x="0" y="19071"/>
                  </a:cubicBezTo>
                  <a:cubicBezTo>
                    <a:pt x="8317" y="31175"/>
                    <a:pt x="13578" y="33927"/>
                    <a:pt x="17779" y="32466"/>
                  </a:cubicBezTo>
                  <a:cubicBezTo>
                    <a:pt x="20110" y="31376"/>
                    <a:pt x="22116" y="29698"/>
                    <a:pt x="23600" y="27595"/>
                  </a:cubicBezTo>
                  <a:cubicBezTo>
                    <a:pt x="25487" y="25403"/>
                    <a:pt x="27387" y="22810"/>
                    <a:pt x="29518" y="20411"/>
                  </a:cubicBezTo>
                  <a:cubicBezTo>
                    <a:pt x="28970" y="20907"/>
                    <a:pt x="28279" y="21218"/>
                    <a:pt x="27545" y="21300"/>
                  </a:cubicBezTo>
                  <a:cubicBezTo>
                    <a:pt x="19216" y="3387"/>
                    <a:pt x="13736" y="-1399"/>
                    <a:pt x="9474" y="33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23" name="Freeform: Shape 212">
              <a:extLst>
                <a:ext uri="{FF2B5EF4-FFF2-40B4-BE49-F238E27FC236}">
                  <a16:creationId xmlns:a16="http://schemas.microsoft.com/office/drawing/2014/main" id="{671459A3-2C43-D69F-2B87-AB4D13BAEB9B}"/>
                </a:ext>
              </a:extLst>
            </p:cNvPr>
            <p:cNvSpPr/>
            <p:nvPr/>
          </p:nvSpPr>
          <p:spPr>
            <a:xfrm rot="5400000">
              <a:off x="3454168" y="2857457"/>
              <a:ext cx="14567" cy="21107"/>
            </a:xfrm>
            <a:custGeom>
              <a:avLst/>
              <a:gdLst>
                <a:gd name="connsiteX0" fmla="*/ 0 w 10021"/>
                <a:gd name="connsiteY0" fmla="*/ 11471 h 11470"/>
                <a:gd name="connsiteX1" fmla="*/ 10022 w 10021"/>
                <a:gd name="connsiteY1" fmla="*/ 6380 h 11470"/>
                <a:gd name="connsiteX2" fmla="*/ 0 w 10021"/>
                <a:gd name="connsiteY2" fmla="*/ 11471 h 11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21" h="11470">
                  <a:moveTo>
                    <a:pt x="0" y="11471"/>
                  </a:moveTo>
                  <a:cubicBezTo>
                    <a:pt x="2764" y="8767"/>
                    <a:pt x="5943" y="6600"/>
                    <a:pt x="10022" y="6380"/>
                  </a:cubicBezTo>
                  <a:cubicBezTo>
                    <a:pt x="3848" y="-7794"/>
                    <a:pt x="4067" y="5175"/>
                    <a:pt x="0" y="11471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24" name="Freeform: Shape 213">
              <a:extLst>
                <a:ext uri="{FF2B5EF4-FFF2-40B4-BE49-F238E27FC236}">
                  <a16:creationId xmlns:a16="http://schemas.microsoft.com/office/drawing/2014/main" id="{A063DB12-9D25-3E11-853E-C476EEDD4BDE}"/>
                </a:ext>
              </a:extLst>
            </p:cNvPr>
            <p:cNvSpPr/>
            <p:nvPr/>
          </p:nvSpPr>
          <p:spPr>
            <a:xfrm rot="5400000">
              <a:off x="3449349" y="2520590"/>
              <a:ext cx="34817" cy="78053"/>
            </a:xfrm>
            <a:custGeom>
              <a:avLst/>
              <a:gdLst>
                <a:gd name="connsiteX0" fmla="*/ 10391 w 23952"/>
                <a:gd name="connsiteY0" fmla="*/ 40592 h 42415"/>
                <a:gd name="connsiteX1" fmla="*/ 21777 w 23952"/>
                <a:gd name="connsiteY1" fmla="*/ 33846 h 42415"/>
                <a:gd name="connsiteX2" fmla="*/ 9977 w 23952"/>
                <a:gd name="connsiteY2" fmla="*/ 7884 h 42415"/>
                <a:gd name="connsiteX3" fmla="*/ 1770 w 23952"/>
                <a:gd name="connsiteY3" fmla="*/ 21522 h 42415"/>
                <a:gd name="connsiteX4" fmla="*/ 10391 w 23952"/>
                <a:gd name="connsiteY4" fmla="*/ 40592 h 42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52" h="42415">
                  <a:moveTo>
                    <a:pt x="10391" y="40592"/>
                  </a:moveTo>
                  <a:cubicBezTo>
                    <a:pt x="14044" y="44038"/>
                    <a:pt x="17844" y="43027"/>
                    <a:pt x="21777" y="33846"/>
                  </a:cubicBezTo>
                  <a:cubicBezTo>
                    <a:pt x="32737" y="36452"/>
                    <a:pt x="-1884" y="-32"/>
                    <a:pt x="9977" y="7884"/>
                  </a:cubicBezTo>
                  <a:cubicBezTo>
                    <a:pt x="-142" y="-9944"/>
                    <a:pt x="-1920" y="5899"/>
                    <a:pt x="1770" y="21522"/>
                  </a:cubicBezTo>
                  <a:cubicBezTo>
                    <a:pt x="3596" y="29352"/>
                    <a:pt x="6799" y="37158"/>
                    <a:pt x="10391" y="40592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25" name="Freeform: Shape 214">
              <a:extLst>
                <a:ext uri="{FF2B5EF4-FFF2-40B4-BE49-F238E27FC236}">
                  <a16:creationId xmlns:a16="http://schemas.microsoft.com/office/drawing/2014/main" id="{C2EA602D-F979-FAFA-F633-7D39001654D8}"/>
                </a:ext>
              </a:extLst>
            </p:cNvPr>
            <p:cNvSpPr/>
            <p:nvPr/>
          </p:nvSpPr>
          <p:spPr>
            <a:xfrm rot="5400000">
              <a:off x="3317924" y="2856963"/>
              <a:ext cx="31862" cy="52525"/>
            </a:xfrm>
            <a:custGeom>
              <a:avLst/>
              <a:gdLst>
                <a:gd name="connsiteX0" fmla="*/ 9669 w 21919"/>
                <a:gd name="connsiteY0" fmla="*/ 27789 h 28543"/>
                <a:gd name="connsiteX1" fmla="*/ 21919 w 21919"/>
                <a:gd name="connsiteY1" fmla="*/ 28544 h 28543"/>
                <a:gd name="connsiteX2" fmla="*/ 0 w 21919"/>
                <a:gd name="connsiteY2" fmla="*/ 0 h 28543"/>
                <a:gd name="connsiteX3" fmla="*/ 9669 w 21919"/>
                <a:gd name="connsiteY3" fmla="*/ 27789 h 28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19" h="28543">
                  <a:moveTo>
                    <a:pt x="9669" y="27789"/>
                  </a:moveTo>
                  <a:lnTo>
                    <a:pt x="21919" y="28544"/>
                  </a:lnTo>
                  <a:cubicBezTo>
                    <a:pt x="14702" y="19045"/>
                    <a:pt x="7395" y="9531"/>
                    <a:pt x="0" y="0"/>
                  </a:cubicBezTo>
                  <a:cubicBezTo>
                    <a:pt x="3102" y="9206"/>
                    <a:pt x="6324" y="18469"/>
                    <a:pt x="9669" y="27789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26" name="Freeform: Shape 215">
              <a:extLst>
                <a:ext uri="{FF2B5EF4-FFF2-40B4-BE49-F238E27FC236}">
                  <a16:creationId xmlns:a16="http://schemas.microsoft.com/office/drawing/2014/main" id="{5F9AF37E-EE9B-DD20-6A7B-EA68F44B751D}"/>
                </a:ext>
              </a:extLst>
            </p:cNvPr>
            <p:cNvSpPr/>
            <p:nvPr/>
          </p:nvSpPr>
          <p:spPr>
            <a:xfrm rot="5400000">
              <a:off x="3256994" y="2770033"/>
              <a:ext cx="33587" cy="28391"/>
            </a:xfrm>
            <a:custGeom>
              <a:avLst/>
              <a:gdLst>
                <a:gd name="connsiteX0" fmla="*/ 4097 w 23106"/>
                <a:gd name="connsiteY0" fmla="*/ 6357 h 15428"/>
                <a:gd name="connsiteX1" fmla="*/ 2051 w 23106"/>
                <a:gd name="connsiteY1" fmla="*/ 15429 h 15428"/>
                <a:gd name="connsiteX2" fmla="*/ 12609 w 23106"/>
                <a:gd name="connsiteY2" fmla="*/ 14296 h 15428"/>
                <a:gd name="connsiteX3" fmla="*/ 23106 w 23106"/>
                <a:gd name="connsiteY3" fmla="*/ 13334 h 15428"/>
                <a:gd name="connsiteX4" fmla="*/ 19246 w 23106"/>
                <a:gd name="connsiteY4" fmla="*/ 0 h 15428"/>
                <a:gd name="connsiteX5" fmla="*/ 4097 w 23106"/>
                <a:gd name="connsiteY5" fmla="*/ 6357 h 15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106" h="15428">
                  <a:moveTo>
                    <a:pt x="4097" y="6357"/>
                  </a:moveTo>
                  <a:cubicBezTo>
                    <a:pt x="115" y="8475"/>
                    <a:pt x="-1699" y="10996"/>
                    <a:pt x="2051" y="15429"/>
                  </a:cubicBezTo>
                  <a:cubicBezTo>
                    <a:pt x="5595" y="15051"/>
                    <a:pt x="9078" y="14625"/>
                    <a:pt x="12609" y="14296"/>
                  </a:cubicBezTo>
                  <a:lnTo>
                    <a:pt x="23106" y="13334"/>
                  </a:lnTo>
                  <a:cubicBezTo>
                    <a:pt x="19027" y="8317"/>
                    <a:pt x="18625" y="3945"/>
                    <a:pt x="19246" y="0"/>
                  </a:cubicBezTo>
                  <a:cubicBezTo>
                    <a:pt x="14302" y="2703"/>
                    <a:pt x="8128" y="4299"/>
                    <a:pt x="4097" y="6357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27" name="Freeform: Shape 216">
              <a:extLst>
                <a:ext uri="{FF2B5EF4-FFF2-40B4-BE49-F238E27FC236}">
                  <a16:creationId xmlns:a16="http://schemas.microsoft.com/office/drawing/2014/main" id="{562B27A5-EDB5-C6CF-BF50-4A84D7A6B55D}"/>
                </a:ext>
              </a:extLst>
            </p:cNvPr>
            <p:cNvSpPr/>
            <p:nvPr/>
          </p:nvSpPr>
          <p:spPr>
            <a:xfrm rot="5400000">
              <a:off x="3293920" y="2789526"/>
              <a:ext cx="12552" cy="24425"/>
            </a:xfrm>
            <a:custGeom>
              <a:avLst/>
              <a:gdLst>
                <a:gd name="connsiteX0" fmla="*/ 8524 w 8635"/>
                <a:gd name="connsiteY0" fmla="*/ 0 h 13273"/>
                <a:gd name="connsiteX1" fmla="*/ 0 w 8635"/>
                <a:gd name="connsiteY1" fmla="*/ 13273 h 13273"/>
                <a:gd name="connsiteX2" fmla="*/ 8524 w 8635"/>
                <a:gd name="connsiteY2" fmla="*/ 0 h 13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635" h="13273">
                  <a:moveTo>
                    <a:pt x="8524" y="0"/>
                  </a:moveTo>
                  <a:cubicBezTo>
                    <a:pt x="6089" y="2082"/>
                    <a:pt x="1047" y="6819"/>
                    <a:pt x="0" y="13273"/>
                  </a:cubicBezTo>
                  <a:cubicBezTo>
                    <a:pt x="5212" y="10546"/>
                    <a:pt x="9377" y="6868"/>
                    <a:pt x="8524" y="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28" name="Freeform: Shape 217">
              <a:extLst>
                <a:ext uri="{FF2B5EF4-FFF2-40B4-BE49-F238E27FC236}">
                  <a16:creationId xmlns:a16="http://schemas.microsoft.com/office/drawing/2014/main" id="{6244C4BC-848B-9D63-AFD8-2D7146C8598D}"/>
                </a:ext>
              </a:extLst>
            </p:cNvPr>
            <p:cNvSpPr/>
            <p:nvPr/>
          </p:nvSpPr>
          <p:spPr>
            <a:xfrm rot="5400000">
              <a:off x="2971205" y="2543994"/>
              <a:ext cx="30443" cy="58037"/>
            </a:xfrm>
            <a:custGeom>
              <a:avLst/>
              <a:gdLst>
                <a:gd name="connsiteX0" fmla="*/ 20921 w 20943"/>
                <a:gd name="connsiteY0" fmla="*/ 25146 h 31538"/>
                <a:gd name="connsiteX1" fmla="*/ 1656 w 20943"/>
                <a:gd name="connsiteY1" fmla="*/ 0 h 31538"/>
                <a:gd name="connsiteX2" fmla="*/ 670 w 20943"/>
                <a:gd name="connsiteY2" fmla="*/ 11654 h 31538"/>
                <a:gd name="connsiteX3" fmla="*/ 0 w 20943"/>
                <a:gd name="connsiteY3" fmla="*/ 23332 h 31538"/>
                <a:gd name="connsiteX4" fmla="*/ 14905 w 20943"/>
                <a:gd name="connsiteY4" fmla="*/ 31503 h 31538"/>
                <a:gd name="connsiteX5" fmla="*/ 20921 w 20943"/>
                <a:gd name="connsiteY5" fmla="*/ 25146 h 31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943" h="31538">
                  <a:moveTo>
                    <a:pt x="20921" y="25146"/>
                  </a:moveTo>
                  <a:cubicBezTo>
                    <a:pt x="15209" y="15404"/>
                    <a:pt x="15027" y="6077"/>
                    <a:pt x="1656" y="0"/>
                  </a:cubicBezTo>
                  <a:lnTo>
                    <a:pt x="670" y="11654"/>
                  </a:lnTo>
                  <a:cubicBezTo>
                    <a:pt x="390" y="15550"/>
                    <a:pt x="195" y="19459"/>
                    <a:pt x="0" y="23332"/>
                  </a:cubicBezTo>
                  <a:cubicBezTo>
                    <a:pt x="5553" y="28422"/>
                    <a:pt x="10960" y="31162"/>
                    <a:pt x="14905" y="31503"/>
                  </a:cubicBezTo>
                  <a:cubicBezTo>
                    <a:pt x="18851" y="31844"/>
                    <a:pt x="21201" y="29749"/>
                    <a:pt x="20921" y="25146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29" name="Freeform: Shape 218">
              <a:extLst>
                <a:ext uri="{FF2B5EF4-FFF2-40B4-BE49-F238E27FC236}">
                  <a16:creationId xmlns:a16="http://schemas.microsoft.com/office/drawing/2014/main" id="{52CFD928-E587-A7E8-EF76-02AA3B3A6273}"/>
                </a:ext>
              </a:extLst>
            </p:cNvPr>
            <p:cNvSpPr/>
            <p:nvPr/>
          </p:nvSpPr>
          <p:spPr>
            <a:xfrm rot="5400000">
              <a:off x="3365754" y="3903162"/>
              <a:ext cx="18108" cy="15349"/>
            </a:xfrm>
            <a:custGeom>
              <a:avLst/>
              <a:gdLst>
                <a:gd name="connsiteX0" fmla="*/ 12457 w 12457"/>
                <a:gd name="connsiteY0" fmla="*/ 8341 h 8341"/>
                <a:gd name="connsiteX1" fmla="*/ 6210 w 12457"/>
                <a:gd name="connsiteY1" fmla="*/ 4213 h 8341"/>
                <a:gd name="connsiteX2" fmla="*/ 0 w 12457"/>
                <a:gd name="connsiteY2" fmla="*/ 0 h 8341"/>
                <a:gd name="connsiteX3" fmla="*/ 7233 w 12457"/>
                <a:gd name="connsiteY3" fmla="*/ 6917 h 8341"/>
                <a:gd name="connsiteX4" fmla="*/ 12457 w 12457"/>
                <a:gd name="connsiteY4" fmla="*/ 8341 h 8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57" h="8341">
                  <a:moveTo>
                    <a:pt x="12457" y="8341"/>
                  </a:moveTo>
                  <a:cubicBezTo>
                    <a:pt x="10399" y="6929"/>
                    <a:pt x="8329" y="5541"/>
                    <a:pt x="6210" y="4213"/>
                  </a:cubicBezTo>
                  <a:lnTo>
                    <a:pt x="0" y="0"/>
                  </a:lnTo>
                  <a:cubicBezTo>
                    <a:pt x="2435" y="2301"/>
                    <a:pt x="4786" y="4700"/>
                    <a:pt x="7233" y="6917"/>
                  </a:cubicBezTo>
                  <a:cubicBezTo>
                    <a:pt x="8987" y="7355"/>
                    <a:pt x="10716" y="7867"/>
                    <a:pt x="12457" y="8341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30" name="Freeform: Shape 219">
              <a:extLst>
                <a:ext uri="{FF2B5EF4-FFF2-40B4-BE49-F238E27FC236}">
                  <a16:creationId xmlns:a16="http://schemas.microsoft.com/office/drawing/2014/main" id="{FE1204EA-3AC9-9A87-CB8C-00F4AF5DB9C6}"/>
                </a:ext>
              </a:extLst>
            </p:cNvPr>
            <p:cNvSpPr/>
            <p:nvPr/>
          </p:nvSpPr>
          <p:spPr>
            <a:xfrm rot="5400000">
              <a:off x="3378501" y="3864921"/>
              <a:ext cx="15807" cy="11787"/>
            </a:xfrm>
            <a:custGeom>
              <a:avLst/>
              <a:gdLst>
                <a:gd name="connsiteX0" fmla="*/ 10874 w 10874"/>
                <a:gd name="connsiteY0" fmla="*/ 6405 h 6405"/>
                <a:gd name="connsiteX1" fmla="*/ 10144 w 10874"/>
                <a:gd name="connsiteY1" fmla="*/ 0 h 6405"/>
                <a:gd name="connsiteX2" fmla="*/ 0 w 10874"/>
                <a:gd name="connsiteY2" fmla="*/ 524 h 6405"/>
                <a:gd name="connsiteX3" fmla="*/ 10874 w 10874"/>
                <a:gd name="connsiteY3" fmla="*/ 6405 h 6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74" h="6405">
                  <a:moveTo>
                    <a:pt x="10874" y="6405"/>
                  </a:moveTo>
                  <a:lnTo>
                    <a:pt x="10144" y="0"/>
                  </a:lnTo>
                  <a:lnTo>
                    <a:pt x="0" y="524"/>
                  </a:lnTo>
                  <a:cubicBezTo>
                    <a:pt x="3105" y="1766"/>
                    <a:pt x="9133" y="4189"/>
                    <a:pt x="10874" y="6405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</p:grpSp>
      <p:sp>
        <p:nvSpPr>
          <p:cNvPr id="131" name="Chord 130">
            <a:extLst>
              <a:ext uri="{FF2B5EF4-FFF2-40B4-BE49-F238E27FC236}">
                <a16:creationId xmlns:a16="http://schemas.microsoft.com/office/drawing/2014/main" id="{D812B5E8-12DE-25DA-4141-28BCAE1245D3}"/>
              </a:ext>
            </a:extLst>
          </p:cNvPr>
          <p:cNvSpPr/>
          <p:nvPr userDrawn="1"/>
        </p:nvSpPr>
        <p:spPr>
          <a:xfrm rot="5400000">
            <a:off x="5727874" y="1868990"/>
            <a:ext cx="3310520" cy="3310520"/>
          </a:xfrm>
          <a:prstGeom prst="chord">
            <a:avLst>
              <a:gd name="adj1" fmla="val 5390292"/>
              <a:gd name="adj2" fmla="val 16200000"/>
            </a:avLst>
          </a:prstGeom>
          <a:solidFill>
            <a:srgbClr val="004E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F9A7E7EA-B6EB-C4C3-AE8A-DBE1A4910097}"/>
              </a:ext>
            </a:extLst>
          </p:cNvPr>
          <p:cNvGrpSpPr/>
          <p:nvPr userDrawn="1"/>
        </p:nvGrpSpPr>
        <p:grpSpPr>
          <a:xfrm>
            <a:off x="5820909" y="2141160"/>
            <a:ext cx="2992217" cy="2619763"/>
            <a:chOff x="786388" y="2037324"/>
            <a:chExt cx="2992217" cy="2619763"/>
          </a:xfrm>
          <a:solidFill>
            <a:srgbClr val="F8FAFD">
              <a:alpha val="14000"/>
            </a:srgbClr>
          </a:solidFill>
        </p:grpSpPr>
        <p:sp>
          <p:nvSpPr>
            <p:cNvPr id="133" name="Freeform: Shape 286">
              <a:extLst>
                <a:ext uri="{FF2B5EF4-FFF2-40B4-BE49-F238E27FC236}">
                  <a16:creationId xmlns:a16="http://schemas.microsoft.com/office/drawing/2014/main" id="{17FB8EEB-DDB9-22FC-FBBC-A92967A61E2E}"/>
                </a:ext>
              </a:extLst>
            </p:cNvPr>
            <p:cNvSpPr/>
            <p:nvPr/>
          </p:nvSpPr>
          <p:spPr>
            <a:xfrm rot="5400000">
              <a:off x="3401127" y="3860126"/>
              <a:ext cx="10419" cy="7008"/>
            </a:xfrm>
            <a:custGeom>
              <a:avLst/>
              <a:gdLst>
                <a:gd name="connsiteX0" fmla="*/ 800 w 7168"/>
                <a:gd name="connsiteY0" fmla="*/ 2617 h 3808"/>
                <a:gd name="connsiteX1" fmla="*/ 7169 w 7168"/>
                <a:gd name="connsiteY1" fmla="*/ 1472 h 3808"/>
                <a:gd name="connsiteX2" fmla="*/ 800 w 7168"/>
                <a:gd name="connsiteY2" fmla="*/ 2617 h 3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68" h="3808">
                  <a:moveTo>
                    <a:pt x="800" y="2617"/>
                  </a:moveTo>
                  <a:cubicBezTo>
                    <a:pt x="6633" y="5808"/>
                    <a:pt x="6000" y="1594"/>
                    <a:pt x="7169" y="1472"/>
                  </a:cubicBezTo>
                  <a:cubicBezTo>
                    <a:pt x="-3170" y="-2765"/>
                    <a:pt x="678" y="3591"/>
                    <a:pt x="800" y="2617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34" name="Freeform: Shape 287">
              <a:extLst>
                <a:ext uri="{FF2B5EF4-FFF2-40B4-BE49-F238E27FC236}">
                  <a16:creationId xmlns:a16="http://schemas.microsoft.com/office/drawing/2014/main" id="{2562FDCC-E87F-D2ED-E069-B86789593C10}"/>
                </a:ext>
              </a:extLst>
            </p:cNvPr>
            <p:cNvSpPr/>
            <p:nvPr/>
          </p:nvSpPr>
          <p:spPr>
            <a:xfrm rot="5400000">
              <a:off x="3458553" y="3698670"/>
              <a:ext cx="23948" cy="3541"/>
            </a:xfrm>
            <a:custGeom>
              <a:avLst/>
              <a:gdLst>
                <a:gd name="connsiteX0" fmla="*/ 16476 w 16475"/>
                <a:gd name="connsiteY0" fmla="*/ 779 h 1924"/>
                <a:gd name="connsiteX1" fmla="*/ 0 w 16475"/>
                <a:gd name="connsiteY1" fmla="*/ 0 h 1924"/>
                <a:gd name="connsiteX2" fmla="*/ 14126 w 16475"/>
                <a:gd name="connsiteY2" fmla="*/ 1924 h 1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475" h="1924">
                  <a:moveTo>
                    <a:pt x="16476" y="779"/>
                  </a:moveTo>
                  <a:cubicBezTo>
                    <a:pt x="10984" y="426"/>
                    <a:pt x="5516" y="134"/>
                    <a:pt x="0" y="0"/>
                  </a:cubicBezTo>
                  <a:cubicBezTo>
                    <a:pt x="4713" y="560"/>
                    <a:pt x="9413" y="1218"/>
                    <a:pt x="14126" y="1924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35" name="Freeform: Shape 288">
              <a:extLst>
                <a:ext uri="{FF2B5EF4-FFF2-40B4-BE49-F238E27FC236}">
                  <a16:creationId xmlns:a16="http://schemas.microsoft.com/office/drawing/2014/main" id="{FAE273EF-6354-D08E-7AE3-2A12CE98756C}"/>
                </a:ext>
              </a:extLst>
            </p:cNvPr>
            <p:cNvSpPr/>
            <p:nvPr/>
          </p:nvSpPr>
          <p:spPr>
            <a:xfrm rot="5400000">
              <a:off x="3458969" y="3595113"/>
              <a:ext cx="94825" cy="36974"/>
            </a:xfrm>
            <a:custGeom>
              <a:avLst/>
              <a:gdLst>
                <a:gd name="connsiteX0" fmla="*/ 9206 w 65234"/>
                <a:gd name="connsiteY0" fmla="*/ 7355 h 20092"/>
                <a:gd name="connsiteX1" fmla="*/ 23222 w 65234"/>
                <a:gd name="connsiteY1" fmla="*/ 10156 h 20092"/>
                <a:gd name="connsiteX2" fmla="*/ 31064 w 65234"/>
                <a:gd name="connsiteY2" fmla="*/ 11215 h 20092"/>
                <a:gd name="connsiteX3" fmla="*/ 38955 w 65234"/>
                <a:gd name="connsiteY3" fmla="*/ 12433 h 20092"/>
                <a:gd name="connsiteX4" fmla="*/ 53264 w 65234"/>
                <a:gd name="connsiteY4" fmla="*/ 17085 h 20092"/>
                <a:gd name="connsiteX5" fmla="*/ 55699 w 65234"/>
                <a:gd name="connsiteY5" fmla="*/ 20093 h 20092"/>
                <a:gd name="connsiteX6" fmla="*/ 65234 w 65234"/>
                <a:gd name="connsiteY6" fmla="*/ 15356 h 20092"/>
                <a:gd name="connsiteX7" fmla="*/ 30151 w 65234"/>
                <a:gd name="connsiteY7" fmla="*/ 7842 h 20092"/>
                <a:gd name="connsiteX8" fmla="*/ 0 w 65234"/>
                <a:gd name="connsiteY8" fmla="*/ 0 h 20092"/>
                <a:gd name="connsiteX9" fmla="*/ 9206 w 65234"/>
                <a:gd name="connsiteY9" fmla="*/ 7355 h 20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5234" h="20092">
                  <a:moveTo>
                    <a:pt x="9206" y="7355"/>
                  </a:moveTo>
                  <a:cubicBezTo>
                    <a:pt x="13785" y="8708"/>
                    <a:pt x="18475" y="9644"/>
                    <a:pt x="23222" y="10156"/>
                  </a:cubicBezTo>
                  <a:lnTo>
                    <a:pt x="31064" y="11215"/>
                  </a:lnTo>
                  <a:cubicBezTo>
                    <a:pt x="33719" y="11532"/>
                    <a:pt x="36362" y="11934"/>
                    <a:pt x="38955" y="12433"/>
                  </a:cubicBezTo>
                  <a:cubicBezTo>
                    <a:pt x="43909" y="13345"/>
                    <a:pt x="48720" y="14909"/>
                    <a:pt x="53264" y="17085"/>
                  </a:cubicBezTo>
                  <a:lnTo>
                    <a:pt x="55699" y="20093"/>
                  </a:lnTo>
                  <a:cubicBezTo>
                    <a:pt x="58865" y="18473"/>
                    <a:pt x="62056" y="16853"/>
                    <a:pt x="65234" y="15356"/>
                  </a:cubicBezTo>
                  <a:cubicBezTo>
                    <a:pt x="53673" y="12264"/>
                    <a:pt x="41964" y="9756"/>
                    <a:pt x="30151" y="7842"/>
                  </a:cubicBezTo>
                  <a:cubicBezTo>
                    <a:pt x="18400" y="5516"/>
                    <a:pt x="7416" y="3738"/>
                    <a:pt x="0" y="0"/>
                  </a:cubicBezTo>
                  <a:cubicBezTo>
                    <a:pt x="2008" y="3545"/>
                    <a:pt x="5306" y="6179"/>
                    <a:pt x="9206" y="7355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36" name="Freeform: Shape 289">
              <a:extLst>
                <a:ext uri="{FF2B5EF4-FFF2-40B4-BE49-F238E27FC236}">
                  <a16:creationId xmlns:a16="http://schemas.microsoft.com/office/drawing/2014/main" id="{E0F7D62E-FDF7-9400-EA44-3BDF9A030F04}"/>
                </a:ext>
              </a:extLst>
            </p:cNvPr>
            <p:cNvSpPr/>
            <p:nvPr/>
          </p:nvSpPr>
          <p:spPr>
            <a:xfrm rot="5400000">
              <a:off x="3592133" y="3492620"/>
              <a:ext cx="21864" cy="11450"/>
            </a:xfrm>
            <a:custGeom>
              <a:avLst/>
              <a:gdLst>
                <a:gd name="connsiteX0" fmla="*/ 12765 w 15041"/>
                <a:gd name="connsiteY0" fmla="*/ 3982 h 6222"/>
                <a:gd name="connsiteX1" fmla="*/ 1939 w 15041"/>
                <a:gd name="connsiteY1" fmla="*/ 0 h 6222"/>
                <a:gd name="connsiteX2" fmla="*/ 27 w 15041"/>
                <a:gd name="connsiteY2" fmla="*/ 3909 h 6222"/>
                <a:gd name="connsiteX3" fmla="*/ 15042 w 15041"/>
                <a:gd name="connsiteY3" fmla="*/ 6223 h 6222"/>
                <a:gd name="connsiteX4" fmla="*/ 12765 w 15041"/>
                <a:gd name="connsiteY4" fmla="*/ 3982 h 6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41" h="6222">
                  <a:moveTo>
                    <a:pt x="12765" y="3982"/>
                  </a:moveTo>
                  <a:cubicBezTo>
                    <a:pt x="9088" y="2847"/>
                    <a:pt x="5474" y="1517"/>
                    <a:pt x="1939" y="0"/>
                  </a:cubicBezTo>
                  <a:cubicBezTo>
                    <a:pt x="3510" y="3568"/>
                    <a:pt x="356" y="3860"/>
                    <a:pt x="27" y="3909"/>
                  </a:cubicBezTo>
                  <a:cubicBezTo>
                    <a:pt x="-302" y="3958"/>
                    <a:pt x="2219" y="3592"/>
                    <a:pt x="15042" y="6223"/>
                  </a:cubicBezTo>
                  <a:cubicBezTo>
                    <a:pt x="14239" y="5521"/>
                    <a:pt x="13478" y="4774"/>
                    <a:pt x="12765" y="3982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37" name="Freeform: Shape 290">
              <a:extLst>
                <a:ext uri="{FF2B5EF4-FFF2-40B4-BE49-F238E27FC236}">
                  <a16:creationId xmlns:a16="http://schemas.microsoft.com/office/drawing/2014/main" id="{3F42E6B0-F6DB-038A-87D0-5000439A9D92}"/>
                </a:ext>
              </a:extLst>
            </p:cNvPr>
            <p:cNvSpPr/>
            <p:nvPr/>
          </p:nvSpPr>
          <p:spPr>
            <a:xfrm rot="5400000">
              <a:off x="3599319" y="3504477"/>
              <a:ext cx="7831" cy="6069"/>
            </a:xfrm>
            <a:custGeom>
              <a:avLst/>
              <a:gdLst>
                <a:gd name="connsiteX0" fmla="*/ 1632 w 5387"/>
                <a:gd name="connsiteY0" fmla="*/ 2612 h 3298"/>
                <a:gd name="connsiteX1" fmla="*/ 1632 w 5387"/>
                <a:gd name="connsiteY1" fmla="*/ 2612 h 3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387" h="3298">
                  <a:moveTo>
                    <a:pt x="1632" y="2612"/>
                  </a:moveTo>
                  <a:cubicBezTo>
                    <a:pt x="12847" y="6009"/>
                    <a:pt x="-5309" y="-4695"/>
                    <a:pt x="1632" y="2612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38" name="Freeform: Shape 291">
              <a:extLst>
                <a:ext uri="{FF2B5EF4-FFF2-40B4-BE49-F238E27FC236}">
                  <a16:creationId xmlns:a16="http://schemas.microsoft.com/office/drawing/2014/main" id="{773D1B28-6B50-8168-BBF3-C0F54FBAA36F}"/>
                </a:ext>
              </a:extLst>
            </p:cNvPr>
            <p:cNvSpPr/>
            <p:nvPr/>
          </p:nvSpPr>
          <p:spPr>
            <a:xfrm rot="5400000">
              <a:off x="3620822" y="3422606"/>
              <a:ext cx="33103" cy="25075"/>
            </a:xfrm>
            <a:custGeom>
              <a:avLst/>
              <a:gdLst>
                <a:gd name="connsiteX0" fmla="*/ 15102 w 22773"/>
                <a:gd name="connsiteY0" fmla="*/ 12701 h 13626"/>
                <a:gd name="connsiteX1" fmla="*/ 22773 w 22773"/>
                <a:gd name="connsiteY1" fmla="*/ 12105 h 13626"/>
                <a:gd name="connsiteX2" fmla="*/ 11156 w 22773"/>
                <a:gd name="connsiteY2" fmla="*/ 329 h 13626"/>
                <a:gd name="connsiteX3" fmla="*/ 7503 w 22773"/>
                <a:gd name="connsiteY3" fmla="*/ 13627 h 13626"/>
                <a:gd name="connsiteX4" fmla="*/ 15102 w 22773"/>
                <a:gd name="connsiteY4" fmla="*/ 12701 h 13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773" h="13626">
                  <a:moveTo>
                    <a:pt x="15102" y="12701"/>
                  </a:moveTo>
                  <a:cubicBezTo>
                    <a:pt x="17659" y="12434"/>
                    <a:pt x="20216" y="12275"/>
                    <a:pt x="22773" y="12105"/>
                  </a:cubicBezTo>
                  <a:cubicBezTo>
                    <a:pt x="19741" y="7063"/>
                    <a:pt x="6030" y="1669"/>
                    <a:pt x="11156" y="329"/>
                  </a:cubicBezTo>
                  <a:cubicBezTo>
                    <a:pt x="-4821" y="-1473"/>
                    <a:pt x="-1399" y="4287"/>
                    <a:pt x="7503" y="13627"/>
                  </a:cubicBezTo>
                  <a:cubicBezTo>
                    <a:pt x="9999" y="13286"/>
                    <a:pt x="12557" y="12981"/>
                    <a:pt x="15102" y="12701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39" name="Freeform: Shape 292">
              <a:extLst>
                <a:ext uri="{FF2B5EF4-FFF2-40B4-BE49-F238E27FC236}">
                  <a16:creationId xmlns:a16="http://schemas.microsoft.com/office/drawing/2014/main" id="{A5480BC7-1484-B9C2-D04C-6B8B1D84BC53}"/>
                </a:ext>
              </a:extLst>
            </p:cNvPr>
            <p:cNvSpPr/>
            <p:nvPr/>
          </p:nvSpPr>
          <p:spPr>
            <a:xfrm rot="5400000">
              <a:off x="3603396" y="3411556"/>
              <a:ext cx="11345" cy="5353"/>
            </a:xfrm>
            <a:custGeom>
              <a:avLst/>
              <a:gdLst>
                <a:gd name="connsiteX0" fmla="*/ 0 w 7805"/>
                <a:gd name="connsiteY0" fmla="*/ 2910 h 2909"/>
                <a:gd name="connsiteX1" fmla="*/ 7806 w 7805"/>
                <a:gd name="connsiteY1" fmla="*/ 1923 h 2909"/>
                <a:gd name="connsiteX2" fmla="*/ 0 w 7805"/>
                <a:gd name="connsiteY2" fmla="*/ 2910 h 2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805" h="2909">
                  <a:moveTo>
                    <a:pt x="0" y="2910"/>
                  </a:moveTo>
                  <a:cubicBezTo>
                    <a:pt x="2594" y="2544"/>
                    <a:pt x="5200" y="2191"/>
                    <a:pt x="7806" y="1923"/>
                  </a:cubicBezTo>
                  <a:cubicBezTo>
                    <a:pt x="6503" y="-196"/>
                    <a:pt x="4335" y="-1413"/>
                    <a:pt x="0" y="291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40" name="Freeform: Shape 293">
              <a:extLst>
                <a:ext uri="{FF2B5EF4-FFF2-40B4-BE49-F238E27FC236}">
                  <a16:creationId xmlns:a16="http://schemas.microsoft.com/office/drawing/2014/main" id="{E7325881-CAA5-F12C-7849-02722C91AFE3}"/>
                </a:ext>
              </a:extLst>
            </p:cNvPr>
            <p:cNvSpPr/>
            <p:nvPr/>
          </p:nvSpPr>
          <p:spPr>
            <a:xfrm rot="5400000">
              <a:off x="3592751" y="3426014"/>
              <a:ext cx="24143" cy="11925"/>
            </a:xfrm>
            <a:custGeom>
              <a:avLst/>
              <a:gdLst>
                <a:gd name="connsiteX0" fmla="*/ 2667 w 16609"/>
                <a:gd name="connsiteY0" fmla="*/ 6271 h 6480"/>
                <a:gd name="connsiteX1" fmla="*/ 7611 w 16609"/>
                <a:gd name="connsiteY1" fmla="*/ 1218 h 6480"/>
                <a:gd name="connsiteX2" fmla="*/ 16610 w 16609"/>
                <a:gd name="connsiteY2" fmla="*/ 0 h 6480"/>
                <a:gd name="connsiteX3" fmla="*/ 0 w 16609"/>
                <a:gd name="connsiteY3" fmla="*/ 1376 h 6480"/>
                <a:gd name="connsiteX4" fmla="*/ 2667 w 16609"/>
                <a:gd name="connsiteY4" fmla="*/ 6271 h 6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09" h="6480">
                  <a:moveTo>
                    <a:pt x="2667" y="6271"/>
                  </a:moveTo>
                  <a:cubicBezTo>
                    <a:pt x="3641" y="6990"/>
                    <a:pt x="4980" y="5991"/>
                    <a:pt x="7611" y="1218"/>
                  </a:cubicBezTo>
                  <a:cubicBezTo>
                    <a:pt x="6223" y="6296"/>
                    <a:pt x="9511" y="1754"/>
                    <a:pt x="16610" y="0"/>
                  </a:cubicBezTo>
                  <a:cubicBezTo>
                    <a:pt x="11069" y="280"/>
                    <a:pt x="5528" y="804"/>
                    <a:pt x="0" y="1376"/>
                  </a:cubicBezTo>
                  <a:cubicBezTo>
                    <a:pt x="1132" y="3166"/>
                    <a:pt x="1693" y="5553"/>
                    <a:pt x="2667" y="6271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41" name="Freeform: Shape 294">
              <a:extLst>
                <a:ext uri="{FF2B5EF4-FFF2-40B4-BE49-F238E27FC236}">
                  <a16:creationId xmlns:a16="http://schemas.microsoft.com/office/drawing/2014/main" id="{51BF3236-DB52-1601-4BE3-EABEFC29CF71}"/>
                </a:ext>
              </a:extLst>
            </p:cNvPr>
            <p:cNvSpPr/>
            <p:nvPr/>
          </p:nvSpPr>
          <p:spPr>
            <a:xfrm rot="5400000">
              <a:off x="3571769" y="3461582"/>
              <a:ext cx="33600" cy="25336"/>
            </a:xfrm>
            <a:custGeom>
              <a:avLst/>
              <a:gdLst>
                <a:gd name="connsiteX0" fmla="*/ 10619 w 23115"/>
                <a:gd name="connsiteY0" fmla="*/ 7879 h 13768"/>
                <a:gd name="connsiteX1" fmla="*/ 10619 w 23115"/>
                <a:gd name="connsiteY1" fmla="*/ 10728 h 13768"/>
                <a:gd name="connsiteX2" fmla="*/ 3751 w 23115"/>
                <a:gd name="connsiteY2" fmla="*/ 12786 h 13768"/>
                <a:gd name="connsiteX3" fmla="*/ 23040 w 23115"/>
                <a:gd name="connsiteY3" fmla="*/ 10351 h 13768"/>
                <a:gd name="connsiteX4" fmla="*/ 16561 w 23115"/>
                <a:gd name="connsiteY4" fmla="*/ 5114 h 13768"/>
                <a:gd name="connsiteX5" fmla="*/ 0 w 23115"/>
                <a:gd name="connsiteY5" fmla="*/ 0 h 13768"/>
                <a:gd name="connsiteX6" fmla="*/ 10619 w 23115"/>
                <a:gd name="connsiteY6" fmla="*/ 7879 h 13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115" h="13768">
                  <a:moveTo>
                    <a:pt x="10619" y="7879"/>
                  </a:moveTo>
                  <a:cubicBezTo>
                    <a:pt x="11508" y="8975"/>
                    <a:pt x="11666" y="9937"/>
                    <a:pt x="10619" y="10728"/>
                  </a:cubicBezTo>
                  <a:cubicBezTo>
                    <a:pt x="9571" y="11520"/>
                    <a:pt x="7477" y="12141"/>
                    <a:pt x="3751" y="12786"/>
                  </a:cubicBezTo>
                  <a:cubicBezTo>
                    <a:pt x="17779" y="14893"/>
                    <a:pt x="23880" y="13395"/>
                    <a:pt x="23040" y="10351"/>
                  </a:cubicBezTo>
                  <a:cubicBezTo>
                    <a:pt x="22613" y="8865"/>
                    <a:pt x="20434" y="7014"/>
                    <a:pt x="16561" y="5114"/>
                  </a:cubicBezTo>
                  <a:cubicBezTo>
                    <a:pt x="11303" y="2653"/>
                    <a:pt x="5731" y="932"/>
                    <a:pt x="0" y="0"/>
                  </a:cubicBezTo>
                  <a:cubicBezTo>
                    <a:pt x="4140" y="2947"/>
                    <a:pt x="8816" y="5662"/>
                    <a:pt x="10619" y="7879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42" name="Freeform: Shape 295">
              <a:extLst>
                <a:ext uri="{FF2B5EF4-FFF2-40B4-BE49-F238E27FC236}">
                  <a16:creationId xmlns:a16="http://schemas.microsoft.com/office/drawing/2014/main" id="{F7CA7637-973C-7F73-F527-6A90589A19C8}"/>
                </a:ext>
              </a:extLst>
            </p:cNvPr>
            <p:cNvSpPr/>
            <p:nvPr/>
          </p:nvSpPr>
          <p:spPr>
            <a:xfrm rot="5400000">
              <a:off x="3485447" y="3564265"/>
              <a:ext cx="28162" cy="12110"/>
            </a:xfrm>
            <a:custGeom>
              <a:avLst/>
              <a:gdLst>
                <a:gd name="connsiteX0" fmla="*/ 19375 w 19374"/>
                <a:gd name="connsiteY0" fmla="*/ 4548 h 6581"/>
                <a:gd name="connsiteX1" fmla="*/ 1 w 19374"/>
                <a:gd name="connsiteY1" fmla="*/ 1077 h 6581"/>
                <a:gd name="connsiteX2" fmla="*/ 9852 w 19374"/>
                <a:gd name="connsiteY2" fmla="*/ 6581 h 6581"/>
                <a:gd name="connsiteX3" fmla="*/ 19375 w 19374"/>
                <a:gd name="connsiteY3" fmla="*/ 4548 h 6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374" h="6581">
                  <a:moveTo>
                    <a:pt x="19375" y="4548"/>
                  </a:moveTo>
                  <a:cubicBezTo>
                    <a:pt x="14638" y="5558"/>
                    <a:pt x="-109" y="-2917"/>
                    <a:pt x="1" y="1077"/>
                  </a:cubicBezTo>
                  <a:lnTo>
                    <a:pt x="9852" y="6581"/>
                  </a:lnTo>
                  <a:cubicBezTo>
                    <a:pt x="12982" y="5863"/>
                    <a:pt x="16160" y="5193"/>
                    <a:pt x="19375" y="4548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43" name="Freeform: Shape 296">
              <a:extLst>
                <a:ext uri="{FF2B5EF4-FFF2-40B4-BE49-F238E27FC236}">
                  <a16:creationId xmlns:a16="http://schemas.microsoft.com/office/drawing/2014/main" id="{E30B5D56-9612-2FE2-0420-27605469B73A}"/>
                </a:ext>
              </a:extLst>
            </p:cNvPr>
            <p:cNvSpPr/>
            <p:nvPr/>
          </p:nvSpPr>
          <p:spPr>
            <a:xfrm rot="5400000">
              <a:off x="3656259" y="3278817"/>
              <a:ext cx="29475" cy="40783"/>
            </a:xfrm>
            <a:custGeom>
              <a:avLst/>
              <a:gdLst>
                <a:gd name="connsiteX0" fmla="*/ 14 w 20277"/>
                <a:gd name="connsiteY0" fmla="*/ 0 h 22162"/>
                <a:gd name="connsiteX1" fmla="*/ 3668 w 20277"/>
                <a:gd name="connsiteY1" fmla="*/ 10473 h 22162"/>
                <a:gd name="connsiteX2" fmla="*/ 9038 w 20277"/>
                <a:gd name="connsiteY2" fmla="*/ 22163 h 22162"/>
                <a:gd name="connsiteX3" fmla="*/ 20277 w 20277"/>
                <a:gd name="connsiteY3" fmla="*/ 18388 h 22162"/>
                <a:gd name="connsiteX4" fmla="*/ 14 w 20277"/>
                <a:gd name="connsiteY4" fmla="*/ 0 h 22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77" h="22162">
                  <a:moveTo>
                    <a:pt x="14" y="0"/>
                  </a:moveTo>
                  <a:cubicBezTo>
                    <a:pt x="-180" y="2557"/>
                    <a:pt x="1634" y="6466"/>
                    <a:pt x="3668" y="10473"/>
                  </a:cubicBezTo>
                  <a:cubicBezTo>
                    <a:pt x="5701" y="14479"/>
                    <a:pt x="8076" y="18717"/>
                    <a:pt x="9038" y="22163"/>
                  </a:cubicBezTo>
                  <a:cubicBezTo>
                    <a:pt x="12691" y="20750"/>
                    <a:pt x="16515" y="19545"/>
                    <a:pt x="20277" y="18388"/>
                  </a:cubicBezTo>
                  <a:cubicBezTo>
                    <a:pt x="13933" y="13626"/>
                    <a:pt x="1829" y="8208"/>
                    <a:pt x="14" y="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44" name="Freeform: Shape 297">
              <a:extLst>
                <a:ext uri="{FF2B5EF4-FFF2-40B4-BE49-F238E27FC236}">
                  <a16:creationId xmlns:a16="http://schemas.microsoft.com/office/drawing/2014/main" id="{BB40A61B-431B-3E2C-ECA7-A4EC538A9881}"/>
                </a:ext>
              </a:extLst>
            </p:cNvPr>
            <p:cNvSpPr/>
            <p:nvPr/>
          </p:nvSpPr>
          <p:spPr>
            <a:xfrm rot="5400000">
              <a:off x="3631135" y="3278801"/>
              <a:ext cx="24684" cy="14256"/>
            </a:xfrm>
            <a:custGeom>
              <a:avLst/>
              <a:gdLst>
                <a:gd name="connsiteX0" fmla="*/ 16549 w 16981"/>
                <a:gd name="connsiteY0" fmla="*/ 0 h 7747"/>
                <a:gd name="connsiteX1" fmla="*/ 0 w 16981"/>
                <a:gd name="connsiteY1" fmla="*/ 6564 h 7747"/>
                <a:gd name="connsiteX2" fmla="*/ 16549 w 16981"/>
                <a:gd name="connsiteY2" fmla="*/ 0 h 7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981" h="7747">
                  <a:moveTo>
                    <a:pt x="16549" y="0"/>
                  </a:moveTo>
                  <a:cubicBezTo>
                    <a:pt x="10996" y="2131"/>
                    <a:pt x="5443" y="4116"/>
                    <a:pt x="0" y="6564"/>
                  </a:cubicBezTo>
                  <a:cubicBezTo>
                    <a:pt x="15843" y="9827"/>
                    <a:pt x="18156" y="5918"/>
                    <a:pt x="16549" y="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45" name="Freeform: Shape 298">
              <a:extLst>
                <a:ext uri="{FF2B5EF4-FFF2-40B4-BE49-F238E27FC236}">
                  <a16:creationId xmlns:a16="http://schemas.microsoft.com/office/drawing/2014/main" id="{5BD5655C-639C-CE88-CA69-593D3C1A40C8}"/>
                </a:ext>
              </a:extLst>
            </p:cNvPr>
            <p:cNvSpPr/>
            <p:nvPr/>
          </p:nvSpPr>
          <p:spPr>
            <a:xfrm rot="5400000">
              <a:off x="3553236" y="3412340"/>
              <a:ext cx="46412" cy="17007"/>
            </a:xfrm>
            <a:custGeom>
              <a:avLst/>
              <a:gdLst>
                <a:gd name="connsiteX0" fmla="*/ 11775 w 31929"/>
                <a:gd name="connsiteY0" fmla="*/ 6600 h 9242"/>
                <a:gd name="connsiteX1" fmla="*/ 18449 w 31929"/>
                <a:gd name="connsiteY1" fmla="*/ 4165 h 9242"/>
                <a:gd name="connsiteX2" fmla="*/ 31929 w 31929"/>
                <a:gd name="connsiteY2" fmla="*/ 0 h 9242"/>
                <a:gd name="connsiteX3" fmla="*/ 0 w 31929"/>
                <a:gd name="connsiteY3" fmla="*/ 8707 h 9242"/>
                <a:gd name="connsiteX4" fmla="*/ 5139 w 31929"/>
                <a:gd name="connsiteY4" fmla="*/ 9243 h 9242"/>
                <a:gd name="connsiteX5" fmla="*/ 11775 w 31929"/>
                <a:gd name="connsiteY5" fmla="*/ 6600 h 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929" h="9242">
                  <a:moveTo>
                    <a:pt x="11775" y="6600"/>
                  </a:moveTo>
                  <a:cubicBezTo>
                    <a:pt x="13992" y="5788"/>
                    <a:pt x="16217" y="4977"/>
                    <a:pt x="18449" y="4165"/>
                  </a:cubicBezTo>
                  <a:cubicBezTo>
                    <a:pt x="22918" y="2655"/>
                    <a:pt x="27411" y="1181"/>
                    <a:pt x="31929" y="0"/>
                  </a:cubicBezTo>
                  <a:cubicBezTo>
                    <a:pt x="21101" y="2176"/>
                    <a:pt x="10434" y="5085"/>
                    <a:pt x="0" y="8707"/>
                  </a:cubicBezTo>
                  <a:lnTo>
                    <a:pt x="5139" y="9243"/>
                  </a:lnTo>
                  <a:cubicBezTo>
                    <a:pt x="7343" y="8341"/>
                    <a:pt x="9559" y="7489"/>
                    <a:pt x="11775" y="660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46" name="Freeform: Shape 299">
              <a:extLst>
                <a:ext uri="{FF2B5EF4-FFF2-40B4-BE49-F238E27FC236}">
                  <a16:creationId xmlns:a16="http://schemas.microsoft.com/office/drawing/2014/main" id="{722F65C5-746A-EA4F-AD9A-D968F41C6C89}"/>
                </a:ext>
              </a:extLst>
            </p:cNvPr>
            <p:cNvSpPr/>
            <p:nvPr/>
          </p:nvSpPr>
          <p:spPr>
            <a:xfrm rot="5400000">
              <a:off x="3711325" y="3162977"/>
              <a:ext cx="21753" cy="35765"/>
            </a:xfrm>
            <a:custGeom>
              <a:avLst/>
              <a:gdLst>
                <a:gd name="connsiteX0" fmla="*/ 14966 w 14965"/>
                <a:gd name="connsiteY0" fmla="*/ 0 h 19435"/>
                <a:gd name="connsiteX1" fmla="*/ 7306 w 14965"/>
                <a:gd name="connsiteY1" fmla="*/ 9377 h 19435"/>
                <a:gd name="connsiteX2" fmla="*/ 0 w 14965"/>
                <a:gd name="connsiteY2" fmla="*/ 19435 h 19435"/>
                <a:gd name="connsiteX3" fmla="*/ 6892 w 14965"/>
                <a:gd name="connsiteY3" fmla="*/ 12823 h 19435"/>
                <a:gd name="connsiteX4" fmla="*/ 14966 w 14965"/>
                <a:gd name="connsiteY4" fmla="*/ 0 h 19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65" h="19435">
                  <a:moveTo>
                    <a:pt x="14966" y="0"/>
                  </a:moveTo>
                  <a:cubicBezTo>
                    <a:pt x="12369" y="3044"/>
                    <a:pt x="9815" y="6170"/>
                    <a:pt x="7306" y="9377"/>
                  </a:cubicBezTo>
                  <a:cubicBezTo>
                    <a:pt x="4798" y="12583"/>
                    <a:pt x="2362" y="15936"/>
                    <a:pt x="0" y="19435"/>
                  </a:cubicBezTo>
                  <a:cubicBezTo>
                    <a:pt x="2277" y="17182"/>
                    <a:pt x="4567" y="14978"/>
                    <a:pt x="6892" y="12823"/>
                  </a:cubicBezTo>
                  <a:cubicBezTo>
                    <a:pt x="9474" y="8390"/>
                    <a:pt x="12190" y="4116"/>
                    <a:pt x="14966" y="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47" name="Freeform: Shape 300">
              <a:extLst>
                <a:ext uri="{FF2B5EF4-FFF2-40B4-BE49-F238E27FC236}">
                  <a16:creationId xmlns:a16="http://schemas.microsoft.com/office/drawing/2014/main" id="{1778F48E-9B58-F93E-A860-B65DFB56A5DC}"/>
                </a:ext>
              </a:extLst>
            </p:cNvPr>
            <p:cNvSpPr/>
            <p:nvPr/>
          </p:nvSpPr>
          <p:spPr>
            <a:xfrm rot="5400000">
              <a:off x="3719822" y="3051602"/>
              <a:ext cx="59707" cy="57858"/>
            </a:xfrm>
            <a:custGeom>
              <a:avLst/>
              <a:gdLst>
                <a:gd name="connsiteX0" fmla="*/ 40404 w 41075"/>
                <a:gd name="connsiteY0" fmla="*/ 31442 h 31441"/>
                <a:gd name="connsiteX1" fmla="*/ 34316 w 41075"/>
                <a:gd name="connsiteY1" fmla="*/ 13797 h 31441"/>
                <a:gd name="connsiteX2" fmla="*/ 29554 w 41075"/>
                <a:gd name="connsiteY2" fmla="*/ 0 h 31441"/>
                <a:gd name="connsiteX3" fmla="*/ 20202 w 41075"/>
                <a:gd name="connsiteY3" fmla="*/ 2277 h 31441"/>
                <a:gd name="connsiteX4" fmla="*/ 12372 w 41075"/>
                <a:gd name="connsiteY4" fmla="*/ 7465 h 31441"/>
                <a:gd name="connsiteX5" fmla="*/ 0 w 41075"/>
                <a:gd name="connsiteY5" fmla="*/ 22479 h 31441"/>
                <a:gd name="connsiteX6" fmla="*/ 40404 w 41075"/>
                <a:gd name="connsiteY6" fmla="*/ 31442 h 31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075" h="31441">
                  <a:moveTo>
                    <a:pt x="40404" y="31442"/>
                  </a:moveTo>
                  <a:cubicBezTo>
                    <a:pt x="42755" y="25000"/>
                    <a:pt x="38505" y="19155"/>
                    <a:pt x="34316" y="13797"/>
                  </a:cubicBezTo>
                  <a:cubicBezTo>
                    <a:pt x="30127" y="8439"/>
                    <a:pt x="26096" y="3653"/>
                    <a:pt x="29554" y="0"/>
                  </a:cubicBezTo>
                  <a:cubicBezTo>
                    <a:pt x="26324" y="181"/>
                    <a:pt x="23154" y="953"/>
                    <a:pt x="20202" y="2277"/>
                  </a:cubicBezTo>
                  <a:cubicBezTo>
                    <a:pt x="17353" y="3614"/>
                    <a:pt x="14714" y="5362"/>
                    <a:pt x="12372" y="7465"/>
                  </a:cubicBezTo>
                  <a:cubicBezTo>
                    <a:pt x="7617" y="11914"/>
                    <a:pt x="3458" y="16961"/>
                    <a:pt x="0" y="22479"/>
                  </a:cubicBezTo>
                  <a:cubicBezTo>
                    <a:pt x="9389" y="16695"/>
                    <a:pt x="22297" y="19265"/>
                    <a:pt x="40404" y="31442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48" name="Freeform: Shape 301">
              <a:extLst>
                <a:ext uri="{FF2B5EF4-FFF2-40B4-BE49-F238E27FC236}">
                  <a16:creationId xmlns:a16="http://schemas.microsoft.com/office/drawing/2014/main" id="{AAA81805-F127-9615-0D52-5FEF77F76E98}"/>
                </a:ext>
              </a:extLst>
            </p:cNvPr>
            <p:cNvSpPr/>
            <p:nvPr/>
          </p:nvSpPr>
          <p:spPr>
            <a:xfrm rot="5400000">
              <a:off x="3713273" y="3026714"/>
              <a:ext cx="18125" cy="29802"/>
            </a:xfrm>
            <a:custGeom>
              <a:avLst/>
              <a:gdLst>
                <a:gd name="connsiteX0" fmla="*/ 12470 w 12469"/>
                <a:gd name="connsiteY0" fmla="*/ 0 h 16195"/>
                <a:gd name="connsiteX1" fmla="*/ 0 w 12469"/>
                <a:gd name="connsiteY1" fmla="*/ 16196 h 16195"/>
                <a:gd name="connsiteX2" fmla="*/ 12470 w 12469"/>
                <a:gd name="connsiteY2" fmla="*/ 0 h 16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469" h="16195">
                  <a:moveTo>
                    <a:pt x="12470" y="0"/>
                  </a:moveTo>
                  <a:cubicBezTo>
                    <a:pt x="7501" y="3154"/>
                    <a:pt x="3117" y="7867"/>
                    <a:pt x="0" y="16196"/>
                  </a:cubicBezTo>
                  <a:cubicBezTo>
                    <a:pt x="4372" y="12628"/>
                    <a:pt x="8122" y="6381"/>
                    <a:pt x="12470" y="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49" name="Freeform: Shape 302">
              <a:extLst>
                <a:ext uri="{FF2B5EF4-FFF2-40B4-BE49-F238E27FC236}">
                  <a16:creationId xmlns:a16="http://schemas.microsoft.com/office/drawing/2014/main" id="{A95662E0-B978-6815-A371-A72D468F4B08}"/>
                </a:ext>
              </a:extLst>
            </p:cNvPr>
            <p:cNvSpPr/>
            <p:nvPr/>
          </p:nvSpPr>
          <p:spPr>
            <a:xfrm rot="5400000">
              <a:off x="3654868" y="3198767"/>
              <a:ext cx="25400" cy="34957"/>
            </a:xfrm>
            <a:custGeom>
              <a:avLst/>
              <a:gdLst>
                <a:gd name="connsiteX0" fmla="*/ 0 w 17474"/>
                <a:gd name="connsiteY0" fmla="*/ 0 h 18996"/>
                <a:gd name="connsiteX1" fmla="*/ 10339 w 17474"/>
                <a:gd name="connsiteY1" fmla="*/ 18047 h 18996"/>
                <a:gd name="connsiteX2" fmla="*/ 17474 w 17474"/>
                <a:gd name="connsiteY2" fmla="*/ 18997 h 18996"/>
                <a:gd name="connsiteX3" fmla="*/ 0 w 17474"/>
                <a:gd name="connsiteY3" fmla="*/ 0 h 1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474" h="18996">
                  <a:moveTo>
                    <a:pt x="0" y="0"/>
                  </a:moveTo>
                  <a:lnTo>
                    <a:pt x="10339" y="18047"/>
                  </a:lnTo>
                  <a:lnTo>
                    <a:pt x="17474" y="18997"/>
                  </a:lnTo>
                  <a:cubicBezTo>
                    <a:pt x="15465" y="15209"/>
                    <a:pt x="11154" y="5346"/>
                    <a:pt x="0" y="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50" name="Freeform: Shape 303">
              <a:extLst>
                <a:ext uri="{FF2B5EF4-FFF2-40B4-BE49-F238E27FC236}">
                  <a16:creationId xmlns:a16="http://schemas.microsoft.com/office/drawing/2014/main" id="{6BE9642A-E81D-F71A-91B2-E8237A7F7CC3}"/>
                </a:ext>
              </a:extLst>
            </p:cNvPr>
            <p:cNvSpPr/>
            <p:nvPr/>
          </p:nvSpPr>
          <p:spPr>
            <a:xfrm rot="5400000">
              <a:off x="3642428" y="3205777"/>
              <a:ext cx="21753" cy="4862"/>
            </a:xfrm>
            <a:custGeom>
              <a:avLst/>
              <a:gdLst>
                <a:gd name="connsiteX0" fmla="*/ 14966 w 14965"/>
                <a:gd name="connsiteY0" fmla="*/ 2642 h 2642"/>
                <a:gd name="connsiteX1" fmla="*/ 14613 w 14965"/>
                <a:gd name="connsiteY1" fmla="*/ 2070 h 2642"/>
                <a:gd name="connsiteX2" fmla="*/ 0 w 14965"/>
                <a:gd name="connsiteY2" fmla="*/ 0 h 2642"/>
                <a:gd name="connsiteX3" fmla="*/ 14966 w 14965"/>
                <a:gd name="connsiteY3" fmla="*/ 2642 h 2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965" h="2642">
                  <a:moveTo>
                    <a:pt x="14966" y="2642"/>
                  </a:moveTo>
                  <a:lnTo>
                    <a:pt x="14613" y="2070"/>
                  </a:lnTo>
                  <a:cubicBezTo>
                    <a:pt x="7781" y="1206"/>
                    <a:pt x="2728" y="438"/>
                    <a:pt x="0" y="0"/>
                  </a:cubicBezTo>
                  <a:cubicBezTo>
                    <a:pt x="2435" y="402"/>
                    <a:pt x="7112" y="1230"/>
                    <a:pt x="14966" y="2642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51" name="Freeform: Shape 304">
              <a:extLst>
                <a:ext uri="{FF2B5EF4-FFF2-40B4-BE49-F238E27FC236}">
                  <a16:creationId xmlns:a16="http://schemas.microsoft.com/office/drawing/2014/main" id="{F0A2317C-F1BE-1943-CA09-EBD3F2B32AB9}"/>
                </a:ext>
              </a:extLst>
            </p:cNvPr>
            <p:cNvSpPr/>
            <p:nvPr/>
          </p:nvSpPr>
          <p:spPr>
            <a:xfrm rot="5400000">
              <a:off x="3655184" y="3196522"/>
              <a:ext cx="1397" cy="291"/>
            </a:xfrm>
            <a:custGeom>
              <a:avLst/>
              <a:gdLst>
                <a:gd name="connsiteX0" fmla="*/ 962 w 961"/>
                <a:gd name="connsiteY0" fmla="*/ 158 h 158"/>
                <a:gd name="connsiteX1" fmla="*/ 0 w 961"/>
                <a:gd name="connsiteY1" fmla="*/ 0 h 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61" h="158">
                  <a:moveTo>
                    <a:pt x="962" y="158"/>
                  </a:moveTo>
                  <a:lnTo>
                    <a:pt x="0" y="0"/>
                  </a:ln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52" name="Freeform: Shape 305">
              <a:extLst>
                <a:ext uri="{FF2B5EF4-FFF2-40B4-BE49-F238E27FC236}">
                  <a16:creationId xmlns:a16="http://schemas.microsoft.com/office/drawing/2014/main" id="{03EE0B2A-DC7F-5E39-4D94-60E38FA5450F}"/>
                </a:ext>
              </a:extLst>
            </p:cNvPr>
            <p:cNvSpPr/>
            <p:nvPr/>
          </p:nvSpPr>
          <p:spPr>
            <a:xfrm rot="5400000">
              <a:off x="3647380" y="3228838"/>
              <a:ext cx="2602" cy="2817"/>
            </a:xfrm>
            <a:custGeom>
              <a:avLst/>
              <a:gdLst>
                <a:gd name="connsiteX0" fmla="*/ 1790 w 1790"/>
                <a:gd name="connsiteY0" fmla="*/ 268 h 1531"/>
                <a:gd name="connsiteX1" fmla="*/ 0 w 1790"/>
                <a:gd name="connsiteY1" fmla="*/ 0 h 1531"/>
                <a:gd name="connsiteX2" fmla="*/ 1790 w 1790"/>
                <a:gd name="connsiteY2" fmla="*/ 268 h 1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90" h="1531">
                  <a:moveTo>
                    <a:pt x="1790" y="268"/>
                  </a:moveTo>
                  <a:cubicBezTo>
                    <a:pt x="1132" y="158"/>
                    <a:pt x="645" y="73"/>
                    <a:pt x="0" y="0"/>
                  </a:cubicBezTo>
                  <a:cubicBezTo>
                    <a:pt x="986" y="1680"/>
                    <a:pt x="1461" y="2265"/>
                    <a:pt x="1790" y="268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53" name="Freeform: Shape 306">
              <a:extLst>
                <a:ext uri="{FF2B5EF4-FFF2-40B4-BE49-F238E27FC236}">
                  <a16:creationId xmlns:a16="http://schemas.microsoft.com/office/drawing/2014/main" id="{04EB39E1-B036-996B-B81E-1A5DBE5F2088}"/>
                </a:ext>
              </a:extLst>
            </p:cNvPr>
            <p:cNvSpPr/>
            <p:nvPr/>
          </p:nvSpPr>
          <p:spPr>
            <a:xfrm rot="5400000">
              <a:off x="3563019" y="3304297"/>
              <a:ext cx="25033" cy="49388"/>
            </a:xfrm>
            <a:custGeom>
              <a:avLst/>
              <a:gdLst>
                <a:gd name="connsiteX0" fmla="*/ 9038 w 17221"/>
                <a:gd name="connsiteY0" fmla="*/ 26839 h 26838"/>
                <a:gd name="connsiteX1" fmla="*/ 10256 w 17221"/>
                <a:gd name="connsiteY1" fmla="*/ 13724 h 26838"/>
                <a:gd name="connsiteX2" fmla="*/ 10938 w 17221"/>
                <a:gd name="connsiteY2" fmla="*/ 7002 h 26838"/>
                <a:gd name="connsiteX3" fmla="*/ 17221 w 17221"/>
                <a:gd name="connsiteY3" fmla="*/ 0 h 26838"/>
                <a:gd name="connsiteX4" fmla="*/ 1914 w 17221"/>
                <a:gd name="connsiteY4" fmla="*/ 10716 h 26838"/>
                <a:gd name="connsiteX5" fmla="*/ 9038 w 17221"/>
                <a:gd name="connsiteY5" fmla="*/ 26839 h 26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221" h="26838">
                  <a:moveTo>
                    <a:pt x="9038" y="26839"/>
                  </a:moveTo>
                  <a:cubicBezTo>
                    <a:pt x="12034" y="22163"/>
                    <a:pt x="10682" y="18096"/>
                    <a:pt x="10256" y="13724"/>
                  </a:cubicBezTo>
                  <a:cubicBezTo>
                    <a:pt x="9905" y="11461"/>
                    <a:pt x="10140" y="9148"/>
                    <a:pt x="10938" y="7002"/>
                  </a:cubicBezTo>
                  <a:cubicBezTo>
                    <a:pt x="12242" y="4064"/>
                    <a:pt x="14441" y="1613"/>
                    <a:pt x="17221" y="0"/>
                  </a:cubicBezTo>
                  <a:cubicBezTo>
                    <a:pt x="12545" y="2996"/>
                    <a:pt x="5312" y="6369"/>
                    <a:pt x="1914" y="10716"/>
                  </a:cubicBezTo>
                  <a:cubicBezTo>
                    <a:pt x="-1483" y="15063"/>
                    <a:pt x="-1069" y="20519"/>
                    <a:pt x="9038" y="26839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54" name="Freeform: Shape 307">
              <a:extLst>
                <a:ext uri="{FF2B5EF4-FFF2-40B4-BE49-F238E27FC236}">
                  <a16:creationId xmlns:a16="http://schemas.microsoft.com/office/drawing/2014/main" id="{4C9BAB28-17A2-230F-0207-C8776BAECA77}"/>
                </a:ext>
              </a:extLst>
            </p:cNvPr>
            <p:cNvSpPr/>
            <p:nvPr/>
          </p:nvSpPr>
          <p:spPr>
            <a:xfrm rot="5400000">
              <a:off x="3600827" y="3249395"/>
              <a:ext cx="27241" cy="26240"/>
            </a:xfrm>
            <a:custGeom>
              <a:avLst/>
              <a:gdLst>
                <a:gd name="connsiteX0" fmla="*/ 18205 w 18740"/>
                <a:gd name="connsiteY0" fmla="*/ 0 h 14259"/>
                <a:gd name="connsiteX1" fmla="*/ 0 w 18740"/>
                <a:gd name="connsiteY1" fmla="*/ 9389 h 14259"/>
                <a:gd name="connsiteX2" fmla="*/ 18741 w 18740"/>
                <a:gd name="connsiteY2" fmla="*/ 14260 h 14259"/>
                <a:gd name="connsiteX3" fmla="*/ 18205 w 18740"/>
                <a:gd name="connsiteY3" fmla="*/ 0 h 14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740" h="14259">
                  <a:moveTo>
                    <a:pt x="18205" y="0"/>
                  </a:moveTo>
                  <a:cubicBezTo>
                    <a:pt x="12116" y="2923"/>
                    <a:pt x="6028" y="5930"/>
                    <a:pt x="0" y="9389"/>
                  </a:cubicBezTo>
                  <a:cubicBezTo>
                    <a:pt x="6296" y="10972"/>
                    <a:pt x="12567" y="12713"/>
                    <a:pt x="18741" y="14260"/>
                  </a:cubicBezTo>
                  <a:cubicBezTo>
                    <a:pt x="17864" y="10192"/>
                    <a:pt x="13712" y="3787"/>
                    <a:pt x="18205" y="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55" name="Freeform: Shape 308">
              <a:extLst>
                <a:ext uri="{FF2B5EF4-FFF2-40B4-BE49-F238E27FC236}">
                  <a16:creationId xmlns:a16="http://schemas.microsoft.com/office/drawing/2014/main" id="{019EB142-4177-4A18-752E-1BD1E5CB5DEC}"/>
                </a:ext>
              </a:extLst>
            </p:cNvPr>
            <p:cNvSpPr/>
            <p:nvPr/>
          </p:nvSpPr>
          <p:spPr>
            <a:xfrm rot="5400000">
              <a:off x="3601581" y="3236911"/>
              <a:ext cx="11752" cy="12212"/>
            </a:xfrm>
            <a:custGeom>
              <a:avLst/>
              <a:gdLst>
                <a:gd name="connsiteX0" fmla="*/ 1059 w 8085"/>
                <a:gd name="connsiteY0" fmla="*/ 0 h 6636"/>
                <a:gd name="connsiteX1" fmla="*/ 0 w 8085"/>
                <a:gd name="connsiteY1" fmla="*/ 6637 h 6636"/>
                <a:gd name="connsiteX2" fmla="*/ 8086 w 8085"/>
                <a:gd name="connsiteY2" fmla="*/ 1766 h 6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085" h="6636">
                  <a:moveTo>
                    <a:pt x="1059" y="0"/>
                  </a:moveTo>
                  <a:lnTo>
                    <a:pt x="0" y="6637"/>
                  </a:lnTo>
                  <a:cubicBezTo>
                    <a:pt x="2679" y="4965"/>
                    <a:pt x="5374" y="3340"/>
                    <a:pt x="8086" y="1766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56" name="Freeform: Shape 309">
              <a:extLst>
                <a:ext uri="{FF2B5EF4-FFF2-40B4-BE49-F238E27FC236}">
                  <a16:creationId xmlns:a16="http://schemas.microsoft.com/office/drawing/2014/main" id="{AB2EF4F3-5E08-7DB1-60C9-7361FF2086EE}"/>
                </a:ext>
              </a:extLst>
            </p:cNvPr>
            <p:cNvSpPr/>
            <p:nvPr/>
          </p:nvSpPr>
          <p:spPr>
            <a:xfrm rot="5400000">
              <a:off x="3629905" y="3065810"/>
              <a:ext cx="51703" cy="31565"/>
            </a:xfrm>
            <a:custGeom>
              <a:avLst/>
              <a:gdLst>
                <a:gd name="connsiteX0" fmla="*/ 35570 w 35569"/>
                <a:gd name="connsiteY0" fmla="*/ 17100 h 17153"/>
                <a:gd name="connsiteX1" fmla="*/ 34754 w 35569"/>
                <a:gd name="connsiteY1" fmla="*/ 5909 h 17153"/>
                <a:gd name="connsiteX2" fmla="*/ 25110 w 35569"/>
                <a:gd name="connsiteY2" fmla="*/ 39 h 17153"/>
                <a:gd name="connsiteX3" fmla="*/ 14053 w 35569"/>
                <a:gd name="connsiteY3" fmla="*/ 8697 h 17153"/>
                <a:gd name="connsiteX4" fmla="*/ 0 w 35569"/>
                <a:gd name="connsiteY4" fmla="*/ 12241 h 17153"/>
                <a:gd name="connsiteX5" fmla="*/ 18461 w 35569"/>
                <a:gd name="connsiteY5" fmla="*/ 16138 h 17153"/>
                <a:gd name="connsiteX6" fmla="*/ 35570 w 35569"/>
                <a:gd name="connsiteY6" fmla="*/ 17100 h 17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569" h="17153">
                  <a:moveTo>
                    <a:pt x="35570" y="17100"/>
                  </a:moveTo>
                  <a:cubicBezTo>
                    <a:pt x="35448" y="13885"/>
                    <a:pt x="35826" y="9452"/>
                    <a:pt x="34754" y="5909"/>
                  </a:cubicBezTo>
                  <a:cubicBezTo>
                    <a:pt x="33682" y="2365"/>
                    <a:pt x="31101" y="-363"/>
                    <a:pt x="25110" y="39"/>
                  </a:cubicBezTo>
                  <a:cubicBezTo>
                    <a:pt x="22449" y="4037"/>
                    <a:pt x="18572" y="7073"/>
                    <a:pt x="14053" y="8697"/>
                  </a:cubicBezTo>
                  <a:cubicBezTo>
                    <a:pt x="9481" y="10290"/>
                    <a:pt x="4780" y="11475"/>
                    <a:pt x="0" y="12241"/>
                  </a:cubicBezTo>
                  <a:cubicBezTo>
                    <a:pt x="6056" y="13969"/>
                    <a:pt x="12224" y="15271"/>
                    <a:pt x="18461" y="16138"/>
                  </a:cubicBezTo>
                  <a:cubicBezTo>
                    <a:pt x="24123" y="16971"/>
                    <a:pt x="29849" y="17292"/>
                    <a:pt x="35570" y="1710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57" name="Freeform: Shape 310">
              <a:extLst>
                <a:ext uri="{FF2B5EF4-FFF2-40B4-BE49-F238E27FC236}">
                  <a16:creationId xmlns:a16="http://schemas.microsoft.com/office/drawing/2014/main" id="{26875223-3AEF-3009-2F39-1CD18A2117C8}"/>
                </a:ext>
              </a:extLst>
            </p:cNvPr>
            <p:cNvSpPr/>
            <p:nvPr/>
          </p:nvSpPr>
          <p:spPr>
            <a:xfrm rot="5400000">
              <a:off x="3656302" y="3152289"/>
              <a:ext cx="2874" cy="4242"/>
            </a:xfrm>
            <a:custGeom>
              <a:avLst/>
              <a:gdLst>
                <a:gd name="connsiteX0" fmla="*/ 1620 w 1977"/>
                <a:gd name="connsiteY0" fmla="*/ 0 h 2305"/>
                <a:gd name="connsiteX1" fmla="*/ 0 w 1977"/>
                <a:gd name="connsiteY1" fmla="*/ 1011 h 2305"/>
                <a:gd name="connsiteX2" fmla="*/ 1620 w 1977"/>
                <a:gd name="connsiteY2" fmla="*/ 0 h 2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7" h="2305">
                  <a:moveTo>
                    <a:pt x="1620" y="0"/>
                  </a:moveTo>
                  <a:cubicBezTo>
                    <a:pt x="1132" y="402"/>
                    <a:pt x="402" y="597"/>
                    <a:pt x="0" y="1011"/>
                  </a:cubicBezTo>
                  <a:cubicBezTo>
                    <a:pt x="1522" y="2655"/>
                    <a:pt x="2557" y="3142"/>
                    <a:pt x="1620" y="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58" name="Freeform: Shape 311">
              <a:extLst>
                <a:ext uri="{FF2B5EF4-FFF2-40B4-BE49-F238E27FC236}">
                  <a16:creationId xmlns:a16="http://schemas.microsoft.com/office/drawing/2014/main" id="{CFE875FE-0202-8728-E662-77CFFF14D3C4}"/>
                </a:ext>
              </a:extLst>
            </p:cNvPr>
            <p:cNvSpPr/>
            <p:nvPr/>
          </p:nvSpPr>
          <p:spPr>
            <a:xfrm rot="5400000">
              <a:off x="3616937" y="2903369"/>
              <a:ext cx="5310" cy="7931"/>
            </a:xfrm>
            <a:custGeom>
              <a:avLst/>
              <a:gdLst>
                <a:gd name="connsiteX0" fmla="*/ 0 w 3653"/>
                <a:gd name="connsiteY0" fmla="*/ 207 h 4310"/>
                <a:gd name="connsiteX1" fmla="*/ 3653 w 3653"/>
                <a:gd name="connsiteY1" fmla="*/ 4311 h 4310"/>
                <a:gd name="connsiteX2" fmla="*/ 2107 w 3653"/>
                <a:gd name="connsiteY2" fmla="*/ 0 h 4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53" h="4310">
                  <a:moveTo>
                    <a:pt x="0" y="207"/>
                  </a:moveTo>
                  <a:cubicBezTo>
                    <a:pt x="1218" y="1425"/>
                    <a:pt x="2435" y="3008"/>
                    <a:pt x="3653" y="4311"/>
                  </a:cubicBezTo>
                  <a:cubicBezTo>
                    <a:pt x="3130" y="2850"/>
                    <a:pt x="2594" y="1461"/>
                    <a:pt x="2107" y="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59" name="Freeform: Shape 312">
              <a:extLst>
                <a:ext uri="{FF2B5EF4-FFF2-40B4-BE49-F238E27FC236}">
                  <a16:creationId xmlns:a16="http://schemas.microsoft.com/office/drawing/2014/main" id="{97F6A89A-58B0-81A2-D3B1-80D1CD60647A}"/>
                </a:ext>
              </a:extLst>
            </p:cNvPr>
            <p:cNvSpPr/>
            <p:nvPr/>
          </p:nvSpPr>
          <p:spPr>
            <a:xfrm rot="5400000">
              <a:off x="3625080" y="3113303"/>
              <a:ext cx="27595" cy="15881"/>
            </a:xfrm>
            <a:custGeom>
              <a:avLst/>
              <a:gdLst>
                <a:gd name="connsiteX0" fmla="*/ 2898 w 18984"/>
                <a:gd name="connsiteY0" fmla="*/ 7392 h 8630"/>
                <a:gd name="connsiteX1" fmla="*/ 18985 w 18984"/>
                <a:gd name="connsiteY1" fmla="*/ 0 h 8630"/>
                <a:gd name="connsiteX2" fmla="*/ 0 w 18984"/>
                <a:gd name="connsiteY2" fmla="*/ 3653 h 8630"/>
                <a:gd name="connsiteX3" fmla="*/ 2898 w 18984"/>
                <a:gd name="connsiteY3" fmla="*/ 7392 h 8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984" h="8630">
                  <a:moveTo>
                    <a:pt x="2898" y="7392"/>
                  </a:moveTo>
                  <a:cubicBezTo>
                    <a:pt x="12214" y="11045"/>
                    <a:pt x="15745" y="6028"/>
                    <a:pt x="18985" y="0"/>
                  </a:cubicBezTo>
                  <a:cubicBezTo>
                    <a:pt x="12871" y="2151"/>
                    <a:pt x="6475" y="3382"/>
                    <a:pt x="0" y="3653"/>
                  </a:cubicBezTo>
                  <a:cubicBezTo>
                    <a:pt x="110" y="6576"/>
                    <a:pt x="548" y="8439"/>
                    <a:pt x="2898" y="7392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60" name="Freeform: Shape 313">
              <a:extLst>
                <a:ext uri="{FF2B5EF4-FFF2-40B4-BE49-F238E27FC236}">
                  <a16:creationId xmlns:a16="http://schemas.microsoft.com/office/drawing/2014/main" id="{CF00C905-645A-35A2-6ADD-EC77E9C4CDBA}"/>
                </a:ext>
              </a:extLst>
            </p:cNvPr>
            <p:cNvSpPr/>
            <p:nvPr/>
          </p:nvSpPr>
          <p:spPr>
            <a:xfrm rot="5400000">
              <a:off x="3662832" y="2995941"/>
              <a:ext cx="28393" cy="23761"/>
            </a:xfrm>
            <a:custGeom>
              <a:avLst/>
              <a:gdLst>
                <a:gd name="connsiteX0" fmla="*/ 14 w 19533"/>
                <a:gd name="connsiteY0" fmla="*/ 1794 h 12912"/>
                <a:gd name="connsiteX1" fmla="*/ 9658 w 19533"/>
                <a:gd name="connsiteY1" fmla="*/ 7749 h 12912"/>
                <a:gd name="connsiteX2" fmla="*/ 19534 w 19533"/>
                <a:gd name="connsiteY2" fmla="*/ 12912 h 12912"/>
                <a:gd name="connsiteX3" fmla="*/ 14 w 19533"/>
                <a:gd name="connsiteY3" fmla="*/ 1794 h 1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533" h="12912">
                  <a:moveTo>
                    <a:pt x="14" y="1794"/>
                  </a:moveTo>
                  <a:cubicBezTo>
                    <a:pt x="3180" y="3974"/>
                    <a:pt x="6407" y="5935"/>
                    <a:pt x="9658" y="7749"/>
                  </a:cubicBezTo>
                  <a:cubicBezTo>
                    <a:pt x="12909" y="9563"/>
                    <a:pt x="16234" y="11305"/>
                    <a:pt x="19534" y="12912"/>
                  </a:cubicBezTo>
                  <a:cubicBezTo>
                    <a:pt x="12763" y="6227"/>
                    <a:pt x="-486" y="-4209"/>
                    <a:pt x="14" y="1794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61" name="Freeform: Shape 314">
              <a:extLst>
                <a:ext uri="{FF2B5EF4-FFF2-40B4-BE49-F238E27FC236}">
                  <a16:creationId xmlns:a16="http://schemas.microsoft.com/office/drawing/2014/main" id="{4F5C5E94-861D-5B86-F0A4-DB5248F86F84}"/>
                </a:ext>
              </a:extLst>
            </p:cNvPr>
            <p:cNvSpPr/>
            <p:nvPr/>
          </p:nvSpPr>
          <p:spPr>
            <a:xfrm rot="5400000">
              <a:off x="3668908" y="3143718"/>
              <a:ext cx="3838" cy="5892"/>
            </a:xfrm>
            <a:custGeom>
              <a:avLst/>
              <a:gdLst>
                <a:gd name="connsiteX0" fmla="*/ 1581 w 2640"/>
                <a:gd name="connsiteY0" fmla="*/ 3202 h 3202"/>
                <a:gd name="connsiteX1" fmla="*/ 2640 w 2640"/>
                <a:gd name="connsiteY1" fmla="*/ 2410 h 3202"/>
                <a:gd name="connsiteX2" fmla="*/ 1581 w 2640"/>
                <a:gd name="connsiteY2" fmla="*/ 3202 h 3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40" h="3202">
                  <a:moveTo>
                    <a:pt x="1581" y="3202"/>
                  </a:moveTo>
                  <a:cubicBezTo>
                    <a:pt x="1892" y="2885"/>
                    <a:pt x="2250" y="2619"/>
                    <a:pt x="2640" y="2410"/>
                  </a:cubicBezTo>
                  <a:cubicBezTo>
                    <a:pt x="-1110" y="-1815"/>
                    <a:pt x="-294" y="206"/>
                    <a:pt x="1581" y="3202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62" name="Freeform: Shape 315">
              <a:extLst>
                <a:ext uri="{FF2B5EF4-FFF2-40B4-BE49-F238E27FC236}">
                  <a16:creationId xmlns:a16="http://schemas.microsoft.com/office/drawing/2014/main" id="{89F70FF6-C41B-290B-34E8-1BD68CB075A2}"/>
                </a:ext>
              </a:extLst>
            </p:cNvPr>
            <p:cNvSpPr/>
            <p:nvPr/>
          </p:nvSpPr>
          <p:spPr>
            <a:xfrm rot="5400000">
              <a:off x="3648384" y="3133475"/>
              <a:ext cx="17930" cy="21063"/>
            </a:xfrm>
            <a:custGeom>
              <a:avLst/>
              <a:gdLst>
                <a:gd name="connsiteX0" fmla="*/ 8256 w 12335"/>
                <a:gd name="connsiteY0" fmla="*/ 0 h 11446"/>
                <a:gd name="connsiteX1" fmla="*/ 0 w 12335"/>
                <a:gd name="connsiteY1" fmla="*/ 11447 h 11446"/>
                <a:gd name="connsiteX2" fmla="*/ 12336 w 12335"/>
                <a:gd name="connsiteY2" fmla="*/ 5358 h 11446"/>
                <a:gd name="connsiteX3" fmla="*/ 8256 w 12335"/>
                <a:gd name="connsiteY3" fmla="*/ 0 h 11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35" h="11446">
                  <a:moveTo>
                    <a:pt x="8256" y="0"/>
                  </a:moveTo>
                  <a:cubicBezTo>
                    <a:pt x="4603" y="2557"/>
                    <a:pt x="2302" y="7221"/>
                    <a:pt x="0" y="11447"/>
                  </a:cubicBezTo>
                  <a:cubicBezTo>
                    <a:pt x="4440" y="10164"/>
                    <a:pt x="8618" y="8103"/>
                    <a:pt x="12336" y="5358"/>
                  </a:cubicBezTo>
                  <a:cubicBezTo>
                    <a:pt x="10800" y="3713"/>
                    <a:pt x="9434" y="1918"/>
                    <a:pt x="8256" y="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63" name="Freeform: Shape 316">
              <a:extLst>
                <a:ext uri="{FF2B5EF4-FFF2-40B4-BE49-F238E27FC236}">
                  <a16:creationId xmlns:a16="http://schemas.microsoft.com/office/drawing/2014/main" id="{4062E62E-41EC-2E31-D9F5-9D3D8F50B747}"/>
                </a:ext>
              </a:extLst>
            </p:cNvPr>
            <p:cNvSpPr/>
            <p:nvPr/>
          </p:nvSpPr>
          <p:spPr>
            <a:xfrm rot="5400000">
              <a:off x="3616282" y="2912594"/>
              <a:ext cx="69879" cy="55192"/>
            </a:xfrm>
            <a:custGeom>
              <a:avLst/>
              <a:gdLst>
                <a:gd name="connsiteX0" fmla="*/ 41157 w 48073"/>
                <a:gd name="connsiteY0" fmla="*/ 29530 h 29992"/>
                <a:gd name="connsiteX1" fmla="*/ 48074 w 48073"/>
                <a:gd name="connsiteY1" fmla="*/ 25621 h 29992"/>
                <a:gd name="connsiteX2" fmla="*/ 31220 w 48073"/>
                <a:gd name="connsiteY2" fmla="*/ 17681 h 29992"/>
                <a:gd name="connsiteX3" fmla="*/ 20650 w 48073"/>
                <a:gd name="connsiteY3" fmla="*/ 10180 h 29992"/>
                <a:gd name="connsiteX4" fmla="*/ 7255 w 48073"/>
                <a:gd name="connsiteY4" fmla="*/ 0 h 29992"/>
                <a:gd name="connsiteX5" fmla="*/ 132 w 48073"/>
                <a:gd name="connsiteY5" fmla="*/ 17048 h 29992"/>
                <a:gd name="connsiteX6" fmla="*/ 1776 w 48073"/>
                <a:gd name="connsiteY6" fmla="*/ 29993 h 29992"/>
                <a:gd name="connsiteX7" fmla="*/ 42570 w 48073"/>
                <a:gd name="connsiteY7" fmla="*/ 25828 h 29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073" h="29992">
                  <a:moveTo>
                    <a:pt x="41157" y="29530"/>
                  </a:moveTo>
                  <a:lnTo>
                    <a:pt x="48074" y="25621"/>
                  </a:lnTo>
                  <a:cubicBezTo>
                    <a:pt x="42764" y="24403"/>
                    <a:pt x="37553" y="21822"/>
                    <a:pt x="31220" y="17681"/>
                  </a:cubicBezTo>
                  <a:cubicBezTo>
                    <a:pt x="28054" y="15624"/>
                    <a:pt x="24584" y="13127"/>
                    <a:pt x="20650" y="10180"/>
                  </a:cubicBezTo>
                  <a:cubicBezTo>
                    <a:pt x="16717" y="7233"/>
                    <a:pt x="12333" y="3885"/>
                    <a:pt x="7255" y="0"/>
                  </a:cubicBezTo>
                  <a:cubicBezTo>
                    <a:pt x="2604" y="6491"/>
                    <a:pt x="667" y="12177"/>
                    <a:pt x="132" y="17048"/>
                  </a:cubicBezTo>
                  <a:cubicBezTo>
                    <a:pt x="-281" y="21432"/>
                    <a:pt x="280" y="25851"/>
                    <a:pt x="1776" y="29993"/>
                  </a:cubicBezTo>
                  <a:cubicBezTo>
                    <a:pt x="15426" y="28264"/>
                    <a:pt x="28980" y="26766"/>
                    <a:pt x="42570" y="25828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64" name="Freeform: Shape 317">
              <a:extLst>
                <a:ext uri="{FF2B5EF4-FFF2-40B4-BE49-F238E27FC236}">
                  <a16:creationId xmlns:a16="http://schemas.microsoft.com/office/drawing/2014/main" id="{CA5D8655-BE9D-501D-B4F7-DBC3E65233E4}"/>
                </a:ext>
              </a:extLst>
            </p:cNvPr>
            <p:cNvSpPr/>
            <p:nvPr/>
          </p:nvSpPr>
          <p:spPr>
            <a:xfrm rot="5400000">
              <a:off x="3553929" y="2953105"/>
              <a:ext cx="89195" cy="133243"/>
            </a:xfrm>
            <a:custGeom>
              <a:avLst/>
              <a:gdLst>
                <a:gd name="connsiteX0" fmla="*/ 35801 w 61361"/>
                <a:gd name="connsiteY0" fmla="*/ 13663 h 72406"/>
                <a:gd name="connsiteX1" fmla="*/ 34718 w 61361"/>
                <a:gd name="connsiteY1" fmla="*/ 29262 h 72406"/>
                <a:gd name="connsiteX2" fmla="*/ 32477 w 61361"/>
                <a:gd name="connsiteY2" fmla="*/ 43071 h 72406"/>
                <a:gd name="connsiteX3" fmla="*/ 43144 w 61361"/>
                <a:gd name="connsiteY3" fmla="*/ 72406 h 72406"/>
                <a:gd name="connsiteX4" fmla="*/ 49343 w 61361"/>
                <a:gd name="connsiteY4" fmla="*/ 69654 h 72406"/>
                <a:gd name="connsiteX5" fmla="*/ 53166 w 61361"/>
                <a:gd name="connsiteY5" fmla="*/ 66269 h 72406"/>
                <a:gd name="connsiteX6" fmla="*/ 56138 w 61361"/>
                <a:gd name="connsiteY6" fmla="*/ 57855 h 72406"/>
                <a:gd name="connsiteX7" fmla="*/ 61362 w 61361"/>
                <a:gd name="connsiteY7" fmla="*/ 39284 h 72406"/>
                <a:gd name="connsiteX8" fmla="*/ 47504 w 61361"/>
                <a:gd name="connsiteY8" fmla="*/ 41318 h 72406"/>
                <a:gd name="connsiteX9" fmla="*/ 47869 w 61361"/>
                <a:gd name="connsiteY9" fmla="*/ 35083 h 72406"/>
                <a:gd name="connsiteX10" fmla="*/ 36983 w 61361"/>
                <a:gd name="connsiteY10" fmla="*/ 16196 h 72406"/>
                <a:gd name="connsiteX11" fmla="*/ 55456 w 61361"/>
                <a:gd name="connsiteY11" fmla="*/ 8768 h 72406"/>
                <a:gd name="connsiteX12" fmla="*/ 32258 w 61361"/>
                <a:gd name="connsiteY12" fmla="*/ 0 h 72406"/>
                <a:gd name="connsiteX13" fmla="*/ 33622 w 61361"/>
                <a:gd name="connsiteY13" fmla="*/ 1327 h 72406"/>
                <a:gd name="connsiteX14" fmla="*/ 33780 w 61361"/>
                <a:gd name="connsiteY14" fmla="*/ 1242 h 72406"/>
                <a:gd name="connsiteX15" fmla="*/ 33865 w 61361"/>
                <a:gd name="connsiteY15" fmla="*/ 1595 h 72406"/>
                <a:gd name="connsiteX16" fmla="*/ 35193 w 61361"/>
                <a:gd name="connsiteY16" fmla="*/ 4420 h 72406"/>
                <a:gd name="connsiteX17" fmla="*/ 34547 w 61361"/>
                <a:gd name="connsiteY17" fmla="*/ 4944 h 72406"/>
                <a:gd name="connsiteX18" fmla="*/ 35765 w 61361"/>
                <a:gd name="connsiteY18" fmla="*/ 13541 h 72406"/>
                <a:gd name="connsiteX19" fmla="*/ 34547 w 61361"/>
                <a:gd name="connsiteY19" fmla="*/ 4944 h 72406"/>
                <a:gd name="connsiteX20" fmla="*/ 33865 w 61361"/>
                <a:gd name="connsiteY20" fmla="*/ 1595 h 72406"/>
                <a:gd name="connsiteX21" fmla="*/ 33622 w 61361"/>
                <a:gd name="connsiteY21" fmla="*/ 1327 h 72406"/>
                <a:gd name="connsiteX22" fmla="*/ 25097 w 61361"/>
                <a:gd name="connsiteY22" fmla="*/ 5224 h 72406"/>
                <a:gd name="connsiteX23" fmla="*/ 16659 w 61361"/>
                <a:gd name="connsiteY23" fmla="*/ 9377 h 72406"/>
                <a:gd name="connsiteX24" fmla="*/ 8281 w 61361"/>
                <a:gd name="connsiteY24" fmla="*/ 13663 h 72406"/>
                <a:gd name="connsiteX25" fmla="*/ 0 w 61361"/>
                <a:gd name="connsiteY25" fmla="*/ 18193 h 72406"/>
                <a:gd name="connsiteX26" fmla="*/ 35801 w 61361"/>
                <a:gd name="connsiteY26" fmla="*/ 13663 h 72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1361" h="72406">
                  <a:moveTo>
                    <a:pt x="35801" y="13663"/>
                  </a:moveTo>
                  <a:cubicBezTo>
                    <a:pt x="36089" y="18887"/>
                    <a:pt x="35725" y="24127"/>
                    <a:pt x="34718" y="29262"/>
                  </a:cubicBezTo>
                  <a:cubicBezTo>
                    <a:pt x="33902" y="34060"/>
                    <a:pt x="32891" y="38566"/>
                    <a:pt x="32477" y="43071"/>
                  </a:cubicBezTo>
                  <a:cubicBezTo>
                    <a:pt x="31625" y="52070"/>
                    <a:pt x="33317" y="61191"/>
                    <a:pt x="43144" y="72406"/>
                  </a:cubicBezTo>
                  <a:cubicBezTo>
                    <a:pt x="45326" y="71777"/>
                    <a:pt x="47411" y="70850"/>
                    <a:pt x="49343" y="69654"/>
                  </a:cubicBezTo>
                  <a:cubicBezTo>
                    <a:pt x="50814" y="68769"/>
                    <a:pt x="52109" y="67622"/>
                    <a:pt x="53166" y="66269"/>
                  </a:cubicBezTo>
                  <a:cubicBezTo>
                    <a:pt x="54909" y="63790"/>
                    <a:pt x="55937" y="60878"/>
                    <a:pt x="56138" y="57855"/>
                  </a:cubicBezTo>
                  <a:cubicBezTo>
                    <a:pt x="56905" y="51766"/>
                    <a:pt x="56259" y="44813"/>
                    <a:pt x="61362" y="39284"/>
                  </a:cubicBezTo>
                  <a:cubicBezTo>
                    <a:pt x="52837" y="41720"/>
                    <a:pt x="49002" y="42280"/>
                    <a:pt x="47504" y="41318"/>
                  </a:cubicBezTo>
                  <a:cubicBezTo>
                    <a:pt x="46006" y="40356"/>
                    <a:pt x="46858" y="38018"/>
                    <a:pt x="47869" y="35083"/>
                  </a:cubicBezTo>
                  <a:cubicBezTo>
                    <a:pt x="49830" y="29189"/>
                    <a:pt x="52740" y="21176"/>
                    <a:pt x="36983" y="16196"/>
                  </a:cubicBezTo>
                  <a:cubicBezTo>
                    <a:pt x="43071" y="11629"/>
                    <a:pt x="49403" y="9998"/>
                    <a:pt x="55456" y="8768"/>
                  </a:cubicBezTo>
                  <a:cubicBezTo>
                    <a:pt x="47516" y="6425"/>
                    <a:pt x="39761" y="3495"/>
                    <a:pt x="32258" y="0"/>
                  </a:cubicBezTo>
                  <a:cubicBezTo>
                    <a:pt x="32736" y="418"/>
                    <a:pt x="33192" y="861"/>
                    <a:pt x="33622" y="1327"/>
                  </a:cubicBezTo>
                  <a:lnTo>
                    <a:pt x="33780" y="1242"/>
                  </a:lnTo>
                  <a:cubicBezTo>
                    <a:pt x="33815" y="1358"/>
                    <a:pt x="33845" y="1476"/>
                    <a:pt x="33865" y="1595"/>
                  </a:cubicBezTo>
                  <a:cubicBezTo>
                    <a:pt x="36483" y="4238"/>
                    <a:pt x="37604" y="5882"/>
                    <a:pt x="35193" y="4420"/>
                  </a:cubicBezTo>
                  <a:cubicBezTo>
                    <a:pt x="35193" y="4713"/>
                    <a:pt x="34730" y="4847"/>
                    <a:pt x="34547" y="4944"/>
                  </a:cubicBezTo>
                  <a:cubicBezTo>
                    <a:pt x="35239" y="7762"/>
                    <a:pt x="35647" y="10642"/>
                    <a:pt x="35765" y="13541"/>
                  </a:cubicBezTo>
                  <a:cubicBezTo>
                    <a:pt x="23137" y="9961"/>
                    <a:pt x="31953" y="7842"/>
                    <a:pt x="34547" y="4944"/>
                  </a:cubicBezTo>
                  <a:cubicBezTo>
                    <a:pt x="34375" y="3818"/>
                    <a:pt x="34149" y="2700"/>
                    <a:pt x="33865" y="1595"/>
                  </a:cubicBezTo>
                  <a:cubicBezTo>
                    <a:pt x="33801" y="1493"/>
                    <a:pt x="33718" y="1402"/>
                    <a:pt x="33622" y="1327"/>
                  </a:cubicBezTo>
                  <a:cubicBezTo>
                    <a:pt x="30760" y="2545"/>
                    <a:pt x="27886" y="3848"/>
                    <a:pt x="25097" y="5224"/>
                  </a:cubicBezTo>
                  <a:lnTo>
                    <a:pt x="16659" y="9377"/>
                  </a:lnTo>
                  <a:cubicBezTo>
                    <a:pt x="13846" y="10789"/>
                    <a:pt x="11057" y="12202"/>
                    <a:pt x="8281" y="13663"/>
                  </a:cubicBezTo>
                  <a:lnTo>
                    <a:pt x="0" y="18193"/>
                  </a:lnTo>
                  <a:cubicBezTo>
                    <a:pt x="9304" y="20275"/>
                    <a:pt x="18948" y="18083"/>
                    <a:pt x="35801" y="13663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65" name="Freeform: Shape 318">
              <a:extLst>
                <a:ext uri="{FF2B5EF4-FFF2-40B4-BE49-F238E27FC236}">
                  <a16:creationId xmlns:a16="http://schemas.microsoft.com/office/drawing/2014/main" id="{89F74133-DEDD-0847-C768-7B11835221AB}"/>
                </a:ext>
              </a:extLst>
            </p:cNvPr>
            <p:cNvSpPr/>
            <p:nvPr/>
          </p:nvSpPr>
          <p:spPr>
            <a:xfrm rot="5400000">
              <a:off x="3493424" y="3303933"/>
              <a:ext cx="4133" cy="6229"/>
            </a:xfrm>
            <a:custGeom>
              <a:avLst/>
              <a:gdLst>
                <a:gd name="connsiteX0" fmla="*/ 2843 w 2843"/>
                <a:gd name="connsiteY0" fmla="*/ 3385 h 3385"/>
                <a:gd name="connsiteX1" fmla="*/ 1443 w 2843"/>
                <a:gd name="connsiteY1" fmla="*/ 0 h 3385"/>
                <a:gd name="connsiteX2" fmla="*/ 2843 w 2843"/>
                <a:gd name="connsiteY2" fmla="*/ 3385 h 3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43" h="3385">
                  <a:moveTo>
                    <a:pt x="2843" y="3385"/>
                  </a:moveTo>
                  <a:cubicBezTo>
                    <a:pt x="2016" y="2442"/>
                    <a:pt x="1524" y="1252"/>
                    <a:pt x="1443" y="0"/>
                  </a:cubicBezTo>
                  <a:cubicBezTo>
                    <a:pt x="-396" y="1973"/>
                    <a:pt x="-1005" y="3373"/>
                    <a:pt x="2843" y="3385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66" name="Freeform: Shape 319">
              <a:extLst>
                <a:ext uri="{FF2B5EF4-FFF2-40B4-BE49-F238E27FC236}">
                  <a16:creationId xmlns:a16="http://schemas.microsoft.com/office/drawing/2014/main" id="{000EEC63-3999-42DF-CBB8-7EF93B822E05}"/>
                </a:ext>
              </a:extLst>
            </p:cNvPr>
            <p:cNvSpPr/>
            <p:nvPr/>
          </p:nvSpPr>
          <p:spPr>
            <a:xfrm rot="5400000">
              <a:off x="3573272" y="3254811"/>
              <a:ext cx="2507" cy="6722"/>
            </a:xfrm>
            <a:custGeom>
              <a:avLst/>
              <a:gdLst>
                <a:gd name="connsiteX0" fmla="*/ 1725 w 1725"/>
                <a:gd name="connsiteY0" fmla="*/ 3653 h 3653"/>
                <a:gd name="connsiteX1" fmla="*/ 142 w 1725"/>
                <a:gd name="connsiteY1" fmla="*/ 0 h 3653"/>
                <a:gd name="connsiteX2" fmla="*/ 1725 w 1725"/>
                <a:gd name="connsiteY2" fmla="*/ 3653 h 3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25" h="3653">
                  <a:moveTo>
                    <a:pt x="1725" y="3653"/>
                  </a:moveTo>
                  <a:lnTo>
                    <a:pt x="142" y="0"/>
                  </a:lnTo>
                  <a:cubicBezTo>
                    <a:pt x="-308" y="414"/>
                    <a:pt x="337" y="1790"/>
                    <a:pt x="1725" y="3653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67" name="Freeform: Shape 320">
              <a:extLst>
                <a:ext uri="{FF2B5EF4-FFF2-40B4-BE49-F238E27FC236}">
                  <a16:creationId xmlns:a16="http://schemas.microsoft.com/office/drawing/2014/main" id="{424DC92F-C481-7CB4-8E4F-66DD603ACCEE}"/>
                </a:ext>
              </a:extLst>
            </p:cNvPr>
            <p:cNvSpPr/>
            <p:nvPr/>
          </p:nvSpPr>
          <p:spPr>
            <a:xfrm rot="5400000">
              <a:off x="3505539" y="3252387"/>
              <a:ext cx="58582" cy="72626"/>
            </a:xfrm>
            <a:custGeom>
              <a:avLst/>
              <a:gdLst>
                <a:gd name="connsiteX0" fmla="*/ 30382 w 40301"/>
                <a:gd name="connsiteY0" fmla="*/ 23417 h 39466"/>
                <a:gd name="connsiteX1" fmla="*/ 19423 w 40301"/>
                <a:gd name="connsiteY1" fmla="*/ 17560 h 39466"/>
                <a:gd name="connsiteX2" fmla="*/ 8670 w 40301"/>
                <a:gd name="connsiteY2" fmla="*/ 9133 h 39466"/>
                <a:gd name="connsiteX3" fmla="*/ 0 w 40301"/>
                <a:gd name="connsiteY3" fmla="*/ 0 h 39466"/>
                <a:gd name="connsiteX4" fmla="*/ 7684 w 40301"/>
                <a:gd name="connsiteY4" fmla="*/ 16098 h 39466"/>
                <a:gd name="connsiteX5" fmla="*/ 20056 w 40301"/>
                <a:gd name="connsiteY5" fmla="*/ 34657 h 39466"/>
                <a:gd name="connsiteX6" fmla="*/ 31101 w 40301"/>
                <a:gd name="connsiteY6" fmla="*/ 27350 h 39466"/>
                <a:gd name="connsiteX7" fmla="*/ 32781 w 40301"/>
                <a:gd name="connsiteY7" fmla="*/ 39467 h 39466"/>
                <a:gd name="connsiteX8" fmla="*/ 39808 w 40301"/>
                <a:gd name="connsiteY8" fmla="*/ 31235 h 39466"/>
                <a:gd name="connsiteX9" fmla="*/ 32440 w 40301"/>
                <a:gd name="connsiteY9" fmla="*/ 21347 h 39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301" h="39466">
                  <a:moveTo>
                    <a:pt x="30382" y="23417"/>
                  </a:moveTo>
                  <a:cubicBezTo>
                    <a:pt x="26493" y="21944"/>
                    <a:pt x="22809" y="19976"/>
                    <a:pt x="19423" y="17560"/>
                  </a:cubicBezTo>
                  <a:cubicBezTo>
                    <a:pt x="15641" y="15013"/>
                    <a:pt x="12047" y="12197"/>
                    <a:pt x="8670" y="9133"/>
                  </a:cubicBezTo>
                  <a:cubicBezTo>
                    <a:pt x="5511" y="6357"/>
                    <a:pt x="2608" y="3299"/>
                    <a:pt x="0" y="0"/>
                  </a:cubicBezTo>
                  <a:cubicBezTo>
                    <a:pt x="2521" y="5845"/>
                    <a:pt x="4871" y="11033"/>
                    <a:pt x="7684" y="16098"/>
                  </a:cubicBezTo>
                  <a:cubicBezTo>
                    <a:pt x="11264" y="22630"/>
                    <a:pt x="15403" y="28840"/>
                    <a:pt x="20056" y="34657"/>
                  </a:cubicBezTo>
                  <a:cubicBezTo>
                    <a:pt x="22078" y="32221"/>
                    <a:pt x="23283" y="26047"/>
                    <a:pt x="31101" y="27350"/>
                  </a:cubicBezTo>
                  <a:cubicBezTo>
                    <a:pt x="38188" y="31503"/>
                    <a:pt x="31856" y="34511"/>
                    <a:pt x="32781" y="39467"/>
                  </a:cubicBezTo>
                  <a:cubicBezTo>
                    <a:pt x="34803" y="37287"/>
                    <a:pt x="38468" y="34291"/>
                    <a:pt x="39808" y="31235"/>
                  </a:cubicBezTo>
                  <a:cubicBezTo>
                    <a:pt x="41147" y="28178"/>
                    <a:pt x="40100" y="24757"/>
                    <a:pt x="32440" y="21347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68" name="Freeform: Shape 321">
              <a:extLst>
                <a:ext uri="{FF2B5EF4-FFF2-40B4-BE49-F238E27FC236}">
                  <a16:creationId xmlns:a16="http://schemas.microsoft.com/office/drawing/2014/main" id="{F020820A-EF7A-A0F2-7FFB-4E6BC175D1CD}"/>
                </a:ext>
              </a:extLst>
            </p:cNvPr>
            <p:cNvSpPr/>
            <p:nvPr/>
          </p:nvSpPr>
          <p:spPr>
            <a:xfrm rot="5400000">
              <a:off x="3513104" y="3124051"/>
              <a:ext cx="38813" cy="51944"/>
            </a:xfrm>
            <a:custGeom>
              <a:avLst/>
              <a:gdLst>
                <a:gd name="connsiteX0" fmla="*/ 18619 w 26701"/>
                <a:gd name="connsiteY0" fmla="*/ 28227 h 28227"/>
                <a:gd name="connsiteX1" fmla="*/ 15258 w 26701"/>
                <a:gd name="connsiteY1" fmla="*/ 18022 h 28227"/>
                <a:gd name="connsiteX2" fmla="*/ 25633 w 26701"/>
                <a:gd name="connsiteY2" fmla="*/ 0 h 28227"/>
                <a:gd name="connsiteX3" fmla="*/ 0 w 26701"/>
                <a:gd name="connsiteY3" fmla="*/ 12981 h 28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701" h="28227">
                  <a:moveTo>
                    <a:pt x="18619" y="28227"/>
                  </a:moveTo>
                  <a:lnTo>
                    <a:pt x="15258" y="18022"/>
                  </a:lnTo>
                  <a:cubicBezTo>
                    <a:pt x="31832" y="19752"/>
                    <a:pt x="25475" y="7940"/>
                    <a:pt x="25633" y="0"/>
                  </a:cubicBezTo>
                  <a:cubicBezTo>
                    <a:pt x="16902" y="3885"/>
                    <a:pt x="8390" y="8366"/>
                    <a:pt x="0" y="12981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69" name="Freeform: Shape 322">
              <a:extLst>
                <a:ext uri="{FF2B5EF4-FFF2-40B4-BE49-F238E27FC236}">
                  <a16:creationId xmlns:a16="http://schemas.microsoft.com/office/drawing/2014/main" id="{491CD426-D208-0C05-355F-08A4F4A80CF6}"/>
                </a:ext>
              </a:extLst>
            </p:cNvPr>
            <p:cNvSpPr/>
            <p:nvPr/>
          </p:nvSpPr>
          <p:spPr>
            <a:xfrm rot="5400000">
              <a:off x="3649651" y="2846738"/>
              <a:ext cx="13133" cy="75629"/>
            </a:xfrm>
            <a:custGeom>
              <a:avLst/>
              <a:gdLst>
                <a:gd name="connsiteX0" fmla="*/ 1315 w 9035"/>
                <a:gd name="connsiteY0" fmla="*/ 0 h 41098"/>
                <a:gd name="connsiteX1" fmla="*/ 718 w 9035"/>
                <a:gd name="connsiteY1" fmla="*/ 10046 h 41098"/>
                <a:gd name="connsiteX2" fmla="*/ 329 w 9035"/>
                <a:gd name="connsiteY2" fmla="*/ 20312 h 41098"/>
                <a:gd name="connsiteX3" fmla="*/ 0 w 9035"/>
                <a:gd name="connsiteY3" fmla="*/ 41099 h 41098"/>
                <a:gd name="connsiteX4" fmla="*/ 9036 w 9035"/>
                <a:gd name="connsiteY4" fmla="*/ 26936 h 41098"/>
                <a:gd name="connsiteX5" fmla="*/ 1315 w 9035"/>
                <a:gd name="connsiteY5" fmla="*/ 0 h 41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35" h="41098">
                  <a:moveTo>
                    <a:pt x="1315" y="0"/>
                  </a:moveTo>
                  <a:cubicBezTo>
                    <a:pt x="1096" y="3337"/>
                    <a:pt x="889" y="6685"/>
                    <a:pt x="718" y="10046"/>
                  </a:cubicBezTo>
                  <a:cubicBezTo>
                    <a:pt x="548" y="13407"/>
                    <a:pt x="438" y="16878"/>
                    <a:pt x="329" y="20312"/>
                  </a:cubicBezTo>
                  <a:cubicBezTo>
                    <a:pt x="125" y="27188"/>
                    <a:pt x="16" y="34117"/>
                    <a:pt x="0" y="41099"/>
                  </a:cubicBezTo>
                  <a:cubicBezTo>
                    <a:pt x="2935" y="36325"/>
                    <a:pt x="5930" y="31576"/>
                    <a:pt x="9036" y="26936"/>
                  </a:cubicBezTo>
                  <a:cubicBezTo>
                    <a:pt x="6324" y="17925"/>
                    <a:pt x="3751" y="8947"/>
                    <a:pt x="1315" y="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70" name="Freeform: Shape 323">
              <a:extLst>
                <a:ext uri="{FF2B5EF4-FFF2-40B4-BE49-F238E27FC236}">
                  <a16:creationId xmlns:a16="http://schemas.microsoft.com/office/drawing/2014/main" id="{A7C10425-8DD4-74FB-BA4A-0B0E98836D8A}"/>
                </a:ext>
              </a:extLst>
            </p:cNvPr>
            <p:cNvSpPr/>
            <p:nvPr/>
          </p:nvSpPr>
          <p:spPr>
            <a:xfrm rot="5400000">
              <a:off x="3631226" y="2800120"/>
              <a:ext cx="21010" cy="44055"/>
            </a:xfrm>
            <a:custGeom>
              <a:avLst/>
              <a:gdLst>
                <a:gd name="connsiteX0" fmla="*/ 3653 w 14454"/>
                <a:gd name="connsiteY0" fmla="*/ 0 h 23940"/>
                <a:gd name="connsiteX1" fmla="*/ 0 w 14454"/>
                <a:gd name="connsiteY1" fmla="*/ 17328 h 23940"/>
                <a:gd name="connsiteX2" fmla="*/ 14454 w 14454"/>
                <a:gd name="connsiteY2" fmla="*/ 23941 h 23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54" h="23940">
                  <a:moveTo>
                    <a:pt x="3653" y="0"/>
                  </a:moveTo>
                  <a:cubicBezTo>
                    <a:pt x="2326" y="5687"/>
                    <a:pt x="1132" y="11520"/>
                    <a:pt x="0" y="17328"/>
                  </a:cubicBezTo>
                  <a:lnTo>
                    <a:pt x="14454" y="23941"/>
                  </a:ln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71" name="Freeform: Shape 324">
              <a:extLst>
                <a:ext uri="{FF2B5EF4-FFF2-40B4-BE49-F238E27FC236}">
                  <a16:creationId xmlns:a16="http://schemas.microsoft.com/office/drawing/2014/main" id="{A2D6A64F-41F9-60D5-3607-FA607165705F}"/>
                </a:ext>
              </a:extLst>
            </p:cNvPr>
            <p:cNvSpPr/>
            <p:nvPr/>
          </p:nvSpPr>
          <p:spPr>
            <a:xfrm rot="5400000">
              <a:off x="1957605" y="2042973"/>
              <a:ext cx="72317" cy="65819"/>
            </a:xfrm>
            <a:custGeom>
              <a:avLst/>
              <a:gdLst>
                <a:gd name="connsiteX0" fmla="*/ 49751 w 49750"/>
                <a:gd name="connsiteY0" fmla="*/ 0 h 35767"/>
                <a:gd name="connsiteX1" fmla="*/ 7349 w 49750"/>
                <a:gd name="connsiteY1" fmla="*/ 26510 h 35767"/>
                <a:gd name="connsiteX2" fmla="*/ 13876 w 49750"/>
                <a:gd name="connsiteY2" fmla="*/ 34462 h 35767"/>
                <a:gd name="connsiteX3" fmla="*/ 48935 w 49750"/>
                <a:gd name="connsiteY3" fmla="*/ 24866 h 35767"/>
                <a:gd name="connsiteX4" fmla="*/ 49751 w 49750"/>
                <a:gd name="connsiteY4" fmla="*/ 0 h 35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750" h="35767">
                  <a:moveTo>
                    <a:pt x="49751" y="0"/>
                  </a:moveTo>
                  <a:cubicBezTo>
                    <a:pt x="35479" y="8877"/>
                    <a:pt x="17200" y="19204"/>
                    <a:pt x="7349" y="26510"/>
                  </a:cubicBezTo>
                  <a:cubicBezTo>
                    <a:pt x="-2502" y="33816"/>
                    <a:pt x="-4378" y="38066"/>
                    <a:pt x="13876" y="34462"/>
                  </a:cubicBezTo>
                  <a:cubicBezTo>
                    <a:pt x="25542" y="31214"/>
                    <a:pt x="37228" y="28016"/>
                    <a:pt x="48935" y="24866"/>
                  </a:cubicBezTo>
                  <a:cubicBezTo>
                    <a:pt x="40398" y="15757"/>
                    <a:pt x="43053" y="7379"/>
                    <a:pt x="49751" y="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72" name="Freeform: Shape 325">
              <a:extLst>
                <a:ext uri="{FF2B5EF4-FFF2-40B4-BE49-F238E27FC236}">
                  <a16:creationId xmlns:a16="http://schemas.microsoft.com/office/drawing/2014/main" id="{C8E92FC8-8CC0-99FC-1908-91C9D4B88F25}"/>
                </a:ext>
              </a:extLst>
            </p:cNvPr>
            <p:cNvSpPr/>
            <p:nvPr/>
          </p:nvSpPr>
          <p:spPr>
            <a:xfrm rot="5400000">
              <a:off x="3083931" y="2292411"/>
              <a:ext cx="66320" cy="25864"/>
            </a:xfrm>
            <a:custGeom>
              <a:avLst/>
              <a:gdLst>
                <a:gd name="connsiteX0" fmla="*/ 38005 w 45624"/>
                <a:gd name="connsiteY0" fmla="*/ 13919 h 14055"/>
                <a:gd name="connsiteX1" fmla="*/ 37506 w 45624"/>
                <a:gd name="connsiteY1" fmla="*/ 0 h 14055"/>
                <a:gd name="connsiteX2" fmla="*/ 0 w 45624"/>
                <a:gd name="connsiteY2" fmla="*/ 13541 h 14055"/>
                <a:gd name="connsiteX3" fmla="*/ 38005 w 45624"/>
                <a:gd name="connsiteY3" fmla="*/ 13919 h 14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624" h="14055">
                  <a:moveTo>
                    <a:pt x="38005" y="13919"/>
                  </a:moveTo>
                  <a:cubicBezTo>
                    <a:pt x="46956" y="13310"/>
                    <a:pt x="49489" y="10339"/>
                    <a:pt x="37506" y="0"/>
                  </a:cubicBezTo>
                  <a:cubicBezTo>
                    <a:pt x="17645" y="1875"/>
                    <a:pt x="6637" y="7112"/>
                    <a:pt x="0" y="13541"/>
                  </a:cubicBezTo>
                  <a:cubicBezTo>
                    <a:pt x="13712" y="12871"/>
                    <a:pt x="29055" y="14528"/>
                    <a:pt x="38005" y="13919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73" name="Freeform: Shape 326">
              <a:extLst>
                <a:ext uri="{FF2B5EF4-FFF2-40B4-BE49-F238E27FC236}">
                  <a16:creationId xmlns:a16="http://schemas.microsoft.com/office/drawing/2014/main" id="{94F39C06-B3BD-0620-5E62-D57DB70874B1}"/>
                </a:ext>
              </a:extLst>
            </p:cNvPr>
            <p:cNvSpPr/>
            <p:nvPr/>
          </p:nvSpPr>
          <p:spPr>
            <a:xfrm rot="5400000">
              <a:off x="829895" y="3483733"/>
              <a:ext cx="10034" cy="13826"/>
            </a:xfrm>
            <a:custGeom>
              <a:avLst/>
              <a:gdLst>
                <a:gd name="connsiteX0" fmla="*/ 293 w 6903"/>
                <a:gd name="connsiteY0" fmla="*/ 7513 h 7513"/>
                <a:gd name="connsiteX1" fmla="*/ 6869 w 6903"/>
                <a:gd name="connsiteY1" fmla="*/ 0 h 7513"/>
                <a:gd name="connsiteX2" fmla="*/ 293 w 6903"/>
                <a:gd name="connsiteY2" fmla="*/ 7513 h 7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03" h="7513">
                  <a:moveTo>
                    <a:pt x="293" y="7513"/>
                  </a:moveTo>
                  <a:cubicBezTo>
                    <a:pt x="5164" y="4968"/>
                    <a:pt x="7198" y="2472"/>
                    <a:pt x="6869" y="0"/>
                  </a:cubicBezTo>
                  <a:cubicBezTo>
                    <a:pt x="1852" y="2472"/>
                    <a:pt x="-949" y="4908"/>
                    <a:pt x="293" y="7513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74" name="Freeform: Shape 327">
              <a:extLst>
                <a:ext uri="{FF2B5EF4-FFF2-40B4-BE49-F238E27FC236}">
                  <a16:creationId xmlns:a16="http://schemas.microsoft.com/office/drawing/2014/main" id="{5E7FAE3A-B64A-35FA-CDB9-845430272433}"/>
                </a:ext>
              </a:extLst>
            </p:cNvPr>
            <p:cNvSpPr/>
            <p:nvPr/>
          </p:nvSpPr>
          <p:spPr>
            <a:xfrm rot="5400000">
              <a:off x="3056796" y="2223920"/>
              <a:ext cx="39114" cy="57411"/>
            </a:xfrm>
            <a:custGeom>
              <a:avLst/>
              <a:gdLst>
                <a:gd name="connsiteX0" fmla="*/ 19200 w 26908"/>
                <a:gd name="connsiteY0" fmla="*/ 13882 h 31198"/>
                <a:gd name="connsiteX1" fmla="*/ 26908 w 26908"/>
                <a:gd name="connsiteY1" fmla="*/ 0 h 31198"/>
                <a:gd name="connsiteX2" fmla="*/ 3102 w 26908"/>
                <a:gd name="connsiteY2" fmla="*/ 6978 h 31198"/>
                <a:gd name="connsiteX3" fmla="*/ 143 w 26908"/>
                <a:gd name="connsiteY3" fmla="*/ 16379 h 31198"/>
                <a:gd name="connsiteX4" fmla="*/ 6913 w 26908"/>
                <a:gd name="connsiteY4" fmla="*/ 31198 h 31198"/>
                <a:gd name="connsiteX5" fmla="*/ 18311 w 26908"/>
                <a:gd name="connsiteY5" fmla="*/ 29895 h 31198"/>
                <a:gd name="connsiteX6" fmla="*/ 19200 w 26908"/>
                <a:gd name="connsiteY6" fmla="*/ 13882 h 31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908" h="31198">
                  <a:moveTo>
                    <a:pt x="19200" y="13882"/>
                  </a:moveTo>
                  <a:cubicBezTo>
                    <a:pt x="20300" y="8579"/>
                    <a:pt x="22989" y="3737"/>
                    <a:pt x="26908" y="0"/>
                  </a:cubicBezTo>
                  <a:cubicBezTo>
                    <a:pt x="16679" y="414"/>
                    <a:pt x="7668" y="2265"/>
                    <a:pt x="3102" y="6978"/>
                  </a:cubicBezTo>
                  <a:cubicBezTo>
                    <a:pt x="682" y="9465"/>
                    <a:pt x="-415" y="12953"/>
                    <a:pt x="143" y="16379"/>
                  </a:cubicBezTo>
                  <a:cubicBezTo>
                    <a:pt x="605" y="20361"/>
                    <a:pt x="2749" y="25268"/>
                    <a:pt x="6913" y="31198"/>
                  </a:cubicBezTo>
                  <a:cubicBezTo>
                    <a:pt x="11455" y="31198"/>
                    <a:pt x="14305" y="30236"/>
                    <a:pt x="18311" y="29895"/>
                  </a:cubicBezTo>
                  <a:cubicBezTo>
                    <a:pt x="17851" y="24542"/>
                    <a:pt x="18149" y="19151"/>
                    <a:pt x="19200" y="13882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75" name="Freeform: Shape 328">
              <a:extLst>
                <a:ext uri="{FF2B5EF4-FFF2-40B4-BE49-F238E27FC236}">
                  <a16:creationId xmlns:a16="http://schemas.microsoft.com/office/drawing/2014/main" id="{4DABB1BE-9FBC-4FD9-ECEB-686B6B3663EF}"/>
                </a:ext>
              </a:extLst>
            </p:cNvPr>
            <p:cNvSpPr/>
            <p:nvPr/>
          </p:nvSpPr>
          <p:spPr>
            <a:xfrm rot="5400000">
              <a:off x="3296955" y="3988722"/>
              <a:ext cx="17328" cy="11787"/>
            </a:xfrm>
            <a:custGeom>
              <a:avLst/>
              <a:gdLst>
                <a:gd name="connsiteX0" fmla="*/ 11922 w 11921"/>
                <a:gd name="connsiteY0" fmla="*/ 6405 h 6405"/>
                <a:gd name="connsiteX1" fmla="*/ 0 w 11921"/>
                <a:gd name="connsiteY1" fmla="*/ 0 h 6405"/>
                <a:gd name="connsiteX2" fmla="*/ 11922 w 11921"/>
                <a:gd name="connsiteY2" fmla="*/ 6405 h 6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921" h="6405">
                  <a:moveTo>
                    <a:pt x="11922" y="6405"/>
                  </a:moveTo>
                  <a:cubicBezTo>
                    <a:pt x="9986" y="4956"/>
                    <a:pt x="6381" y="3008"/>
                    <a:pt x="0" y="0"/>
                  </a:cubicBezTo>
                  <a:cubicBezTo>
                    <a:pt x="2923" y="1376"/>
                    <a:pt x="7550" y="3982"/>
                    <a:pt x="11922" y="6405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76" name="Freeform: Shape 329">
              <a:extLst>
                <a:ext uri="{FF2B5EF4-FFF2-40B4-BE49-F238E27FC236}">
                  <a16:creationId xmlns:a16="http://schemas.microsoft.com/office/drawing/2014/main" id="{9D2E7A64-5CDC-84C0-2C48-CF33EE41E4B5}"/>
                </a:ext>
              </a:extLst>
            </p:cNvPr>
            <p:cNvSpPr/>
            <p:nvPr/>
          </p:nvSpPr>
          <p:spPr>
            <a:xfrm rot="5400000">
              <a:off x="3513341" y="2584795"/>
              <a:ext cx="4165" cy="7326"/>
            </a:xfrm>
            <a:custGeom>
              <a:avLst/>
              <a:gdLst>
                <a:gd name="connsiteX0" fmla="*/ 112 w 2865"/>
                <a:gd name="connsiteY0" fmla="*/ 3982 h 3981"/>
                <a:gd name="connsiteX1" fmla="*/ 112 w 2865"/>
                <a:gd name="connsiteY1" fmla="*/ 3982 h 3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5" h="3981">
                  <a:moveTo>
                    <a:pt x="112" y="3982"/>
                  </a:moveTo>
                  <a:cubicBezTo>
                    <a:pt x="6834" y="-2679"/>
                    <a:pt x="-1009" y="219"/>
                    <a:pt x="112" y="3982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77" name="Freeform: Shape 330">
              <a:extLst>
                <a:ext uri="{FF2B5EF4-FFF2-40B4-BE49-F238E27FC236}">
                  <a16:creationId xmlns:a16="http://schemas.microsoft.com/office/drawing/2014/main" id="{CA9E0C03-0550-8FDD-47E1-AF542D1633DF}"/>
                </a:ext>
              </a:extLst>
            </p:cNvPr>
            <p:cNvSpPr/>
            <p:nvPr/>
          </p:nvSpPr>
          <p:spPr>
            <a:xfrm rot="5400000">
              <a:off x="3339759" y="2748823"/>
              <a:ext cx="10018" cy="27114"/>
            </a:xfrm>
            <a:custGeom>
              <a:avLst/>
              <a:gdLst>
                <a:gd name="connsiteX0" fmla="*/ 6892 w 6892"/>
                <a:gd name="connsiteY0" fmla="*/ 14735 h 14734"/>
                <a:gd name="connsiteX1" fmla="*/ 0 w 6892"/>
                <a:gd name="connsiteY1" fmla="*/ 0 h 14734"/>
                <a:gd name="connsiteX2" fmla="*/ 6892 w 6892"/>
                <a:gd name="connsiteY2" fmla="*/ 14735 h 14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92" h="14734">
                  <a:moveTo>
                    <a:pt x="6892" y="14735"/>
                  </a:moveTo>
                  <a:cubicBezTo>
                    <a:pt x="2679" y="7927"/>
                    <a:pt x="609" y="3239"/>
                    <a:pt x="0" y="0"/>
                  </a:cubicBezTo>
                  <a:cubicBezTo>
                    <a:pt x="767" y="3921"/>
                    <a:pt x="2509" y="8451"/>
                    <a:pt x="6892" y="14735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78" name="Freeform: Shape 331">
              <a:extLst>
                <a:ext uri="{FF2B5EF4-FFF2-40B4-BE49-F238E27FC236}">
                  <a16:creationId xmlns:a16="http://schemas.microsoft.com/office/drawing/2014/main" id="{291BC4D9-BCF5-6144-D8DE-6671497CAE84}"/>
                </a:ext>
              </a:extLst>
            </p:cNvPr>
            <p:cNvSpPr/>
            <p:nvPr/>
          </p:nvSpPr>
          <p:spPr>
            <a:xfrm rot="5400000">
              <a:off x="3492447" y="2604424"/>
              <a:ext cx="24197" cy="3541"/>
            </a:xfrm>
            <a:custGeom>
              <a:avLst/>
              <a:gdLst>
                <a:gd name="connsiteX0" fmla="*/ 0 w 16646"/>
                <a:gd name="connsiteY0" fmla="*/ 74 h 1924"/>
                <a:gd name="connsiteX1" fmla="*/ 16646 w 16646"/>
                <a:gd name="connsiteY1" fmla="*/ 1925 h 1924"/>
                <a:gd name="connsiteX2" fmla="*/ 0 w 16646"/>
                <a:gd name="connsiteY2" fmla="*/ 74 h 1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646" h="1924">
                  <a:moveTo>
                    <a:pt x="0" y="74"/>
                  </a:moveTo>
                  <a:cubicBezTo>
                    <a:pt x="3312" y="1109"/>
                    <a:pt x="8524" y="1876"/>
                    <a:pt x="16646" y="1925"/>
                  </a:cubicBezTo>
                  <a:cubicBezTo>
                    <a:pt x="11237" y="398"/>
                    <a:pt x="5613" y="-228"/>
                    <a:pt x="0" y="74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79" name="Freeform: Shape 332">
              <a:extLst>
                <a:ext uri="{FF2B5EF4-FFF2-40B4-BE49-F238E27FC236}">
                  <a16:creationId xmlns:a16="http://schemas.microsoft.com/office/drawing/2014/main" id="{B8E431B2-163A-38F9-7D74-1A7E09D151AD}"/>
                </a:ext>
              </a:extLst>
            </p:cNvPr>
            <p:cNvSpPr/>
            <p:nvPr/>
          </p:nvSpPr>
          <p:spPr>
            <a:xfrm rot="5400000">
              <a:off x="3522937" y="2602665"/>
              <a:ext cx="13363" cy="11023"/>
            </a:xfrm>
            <a:custGeom>
              <a:avLst/>
              <a:gdLst>
                <a:gd name="connsiteX0" fmla="*/ 0 w 9193"/>
                <a:gd name="connsiteY0" fmla="*/ 5990 h 5990"/>
                <a:gd name="connsiteX1" fmla="*/ 9194 w 9193"/>
                <a:gd name="connsiteY1" fmla="*/ 4456 h 5990"/>
                <a:gd name="connsiteX2" fmla="*/ 0 w 9193"/>
                <a:gd name="connsiteY2" fmla="*/ 5990 h 5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93" h="5990">
                  <a:moveTo>
                    <a:pt x="0" y="5990"/>
                  </a:moveTo>
                  <a:cubicBezTo>
                    <a:pt x="3787" y="5552"/>
                    <a:pt x="6527" y="4955"/>
                    <a:pt x="9194" y="4456"/>
                  </a:cubicBezTo>
                  <a:cubicBezTo>
                    <a:pt x="6807" y="-598"/>
                    <a:pt x="3690" y="-2875"/>
                    <a:pt x="0" y="599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80" name="Freeform: Shape 333">
              <a:extLst>
                <a:ext uri="{FF2B5EF4-FFF2-40B4-BE49-F238E27FC236}">
                  <a16:creationId xmlns:a16="http://schemas.microsoft.com/office/drawing/2014/main" id="{744079A8-F403-75E2-CB14-A32B65EA3797}"/>
                </a:ext>
              </a:extLst>
            </p:cNvPr>
            <p:cNvSpPr/>
            <p:nvPr/>
          </p:nvSpPr>
          <p:spPr>
            <a:xfrm rot="5400000">
              <a:off x="3492879" y="2575216"/>
              <a:ext cx="22073" cy="15686"/>
            </a:xfrm>
            <a:custGeom>
              <a:avLst/>
              <a:gdLst>
                <a:gd name="connsiteX0" fmla="*/ 9985 w 15185"/>
                <a:gd name="connsiteY0" fmla="*/ 0 h 8524"/>
                <a:gd name="connsiteX1" fmla="*/ 0 w 15185"/>
                <a:gd name="connsiteY1" fmla="*/ 8524 h 8524"/>
                <a:gd name="connsiteX2" fmla="*/ 15185 w 15185"/>
                <a:gd name="connsiteY2" fmla="*/ 3105 h 8524"/>
                <a:gd name="connsiteX3" fmla="*/ 9985 w 15185"/>
                <a:gd name="connsiteY3" fmla="*/ 0 h 8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85" h="8524">
                  <a:moveTo>
                    <a:pt x="9985" y="0"/>
                  </a:moveTo>
                  <a:cubicBezTo>
                    <a:pt x="6803" y="3009"/>
                    <a:pt x="3472" y="5855"/>
                    <a:pt x="0" y="8524"/>
                  </a:cubicBezTo>
                  <a:cubicBezTo>
                    <a:pt x="4238" y="5212"/>
                    <a:pt x="9547" y="3763"/>
                    <a:pt x="15185" y="3105"/>
                  </a:cubicBezTo>
                  <a:cubicBezTo>
                    <a:pt x="12165" y="2253"/>
                    <a:pt x="10290" y="1157"/>
                    <a:pt x="9985" y="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81" name="Freeform: Shape 334">
              <a:extLst>
                <a:ext uri="{FF2B5EF4-FFF2-40B4-BE49-F238E27FC236}">
                  <a16:creationId xmlns:a16="http://schemas.microsoft.com/office/drawing/2014/main" id="{C22E64BE-3BAC-6C6F-394E-8754B615D6C0}"/>
                </a:ext>
              </a:extLst>
            </p:cNvPr>
            <p:cNvSpPr/>
            <p:nvPr/>
          </p:nvSpPr>
          <p:spPr>
            <a:xfrm rot="5400000">
              <a:off x="2523710" y="4597798"/>
              <a:ext cx="5593" cy="4481"/>
            </a:xfrm>
            <a:custGeom>
              <a:avLst/>
              <a:gdLst>
                <a:gd name="connsiteX0" fmla="*/ 0 w 3848"/>
                <a:gd name="connsiteY0" fmla="*/ 2435 h 2435"/>
                <a:gd name="connsiteX1" fmla="*/ 3848 w 3848"/>
                <a:gd name="connsiteY1" fmla="*/ 0 h 2435"/>
                <a:gd name="connsiteX2" fmla="*/ 0 w 3848"/>
                <a:gd name="connsiteY2" fmla="*/ 2435 h 2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48" h="2435">
                  <a:moveTo>
                    <a:pt x="0" y="2435"/>
                  </a:moveTo>
                  <a:cubicBezTo>
                    <a:pt x="1352" y="1729"/>
                    <a:pt x="2630" y="915"/>
                    <a:pt x="3848" y="0"/>
                  </a:cubicBezTo>
                  <a:cubicBezTo>
                    <a:pt x="2484" y="828"/>
                    <a:pt x="1218" y="1632"/>
                    <a:pt x="0" y="2435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82" name="Freeform: Shape 335">
              <a:extLst>
                <a:ext uri="{FF2B5EF4-FFF2-40B4-BE49-F238E27FC236}">
                  <a16:creationId xmlns:a16="http://schemas.microsoft.com/office/drawing/2014/main" id="{B5A5164D-C88A-68B8-5572-8060C721050E}"/>
                </a:ext>
              </a:extLst>
            </p:cNvPr>
            <p:cNvSpPr/>
            <p:nvPr/>
          </p:nvSpPr>
          <p:spPr>
            <a:xfrm rot="5400000">
              <a:off x="896467" y="1927245"/>
              <a:ext cx="2619763" cy="2839921"/>
            </a:xfrm>
            <a:custGeom>
              <a:avLst/>
              <a:gdLst>
                <a:gd name="connsiteX0" fmla="*/ 1757105 w 1802246"/>
                <a:gd name="connsiteY0" fmla="*/ 905617 h 1543254"/>
                <a:gd name="connsiteX1" fmla="*/ 1747241 w 1802246"/>
                <a:gd name="connsiteY1" fmla="*/ 883478 h 1543254"/>
                <a:gd name="connsiteX2" fmla="*/ 1738888 w 1802246"/>
                <a:gd name="connsiteY2" fmla="*/ 879411 h 1543254"/>
                <a:gd name="connsiteX3" fmla="*/ 1713169 w 1802246"/>
                <a:gd name="connsiteY3" fmla="*/ 881932 h 1543254"/>
                <a:gd name="connsiteX4" fmla="*/ 1726564 w 1802246"/>
                <a:gd name="connsiteY4" fmla="*/ 878668 h 1543254"/>
                <a:gd name="connsiteX5" fmla="*/ 1737524 w 1802246"/>
                <a:gd name="connsiteY5" fmla="*/ 873201 h 1543254"/>
                <a:gd name="connsiteX6" fmla="*/ 1752916 w 1802246"/>
                <a:gd name="connsiteY6" fmla="*/ 856932 h 1543254"/>
                <a:gd name="connsiteX7" fmla="*/ 1763632 w 1802246"/>
                <a:gd name="connsiteY7" fmla="*/ 812143 h 1543254"/>
                <a:gd name="connsiteX8" fmla="*/ 1763632 w 1802246"/>
                <a:gd name="connsiteY8" fmla="*/ 800344 h 1543254"/>
                <a:gd name="connsiteX9" fmla="*/ 1762950 w 1802246"/>
                <a:gd name="connsiteY9" fmla="*/ 788897 h 1543254"/>
                <a:gd name="connsiteX10" fmla="*/ 1762073 w 1802246"/>
                <a:gd name="connsiteY10" fmla="*/ 778096 h 1543254"/>
                <a:gd name="connsiteX11" fmla="*/ 1761367 w 1802246"/>
                <a:gd name="connsiteY11" fmla="*/ 768208 h 1543254"/>
                <a:gd name="connsiteX12" fmla="*/ 1761050 w 1802246"/>
                <a:gd name="connsiteY12" fmla="*/ 759464 h 1543254"/>
                <a:gd name="connsiteX13" fmla="*/ 1761489 w 1802246"/>
                <a:gd name="connsiteY13" fmla="*/ 752158 h 1543254"/>
                <a:gd name="connsiteX14" fmla="*/ 1766201 w 1802246"/>
                <a:gd name="connsiteY14" fmla="*/ 742526 h 1543254"/>
                <a:gd name="connsiteX15" fmla="*/ 1747156 w 1802246"/>
                <a:gd name="connsiteY15" fmla="*/ 727036 h 1543254"/>
                <a:gd name="connsiteX16" fmla="*/ 1736671 w 1802246"/>
                <a:gd name="connsiteY16" fmla="*/ 711278 h 1543254"/>
                <a:gd name="connsiteX17" fmla="*/ 1730205 w 1802246"/>
                <a:gd name="connsiteY17" fmla="*/ 676062 h 1543254"/>
                <a:gd name="connsiteX18" fmla="*/ 1702526 w 1802246"/>
                <a:gd name="connsiteY18" fmla="*/ 683989 h 1543254"/>
                <a:gd name="connsiteX19" fmla="*/ 1687353 w 1802246"/>
                <a:gd name="connsiteY19" fmla="*/ 681359 h 1543254"/>
                <a:gd name="connsiteX20" fmla="*/ 1681545 w 1802246"/>
                <a:gd name="connsiteY20" fmla="*/ 670557 h 1543254"/>
                <a:gd name="connsiteX21" fmla="*/ 1725700 w 1802246"/>
                <a:gd name="connsiteY21" fmla="*/ 661327 h 1543254"/>
                <a:gd name="connsiteX22" fmla="*/ 1737658 w 1802246"/>
                <a:gd name="connsiteY22" fmla="*/ 642903 h 1543254"/>
                <a:gd name="connsiteX23" fmla="*/ 1739460 w 1802246"/>
                <a:gd name="connsiteY23" fmla="*/ 631748 h 1543254"/>
                <a:gd name="connsiteX24" fmla="*/ 1742468 w 1802246"/>
                <a:gd name="connsiteY24" fmla="*/ 620058 h 1543254"/>
                <a:gd name="connsiteX25" fmla="*/ 1749993 w 1802246"/>
                <a:gd name="connsiteY25" fmla="*/ 608185 h 1543254"/>
                <a:gd name="connsiteX26" fmla="*/ 1761063 w 1802246"/>
                <a:gd name="connsiteY26" fmla="*/ 598906 h 1543254"/>
                <a:gd name="connsiteX27" fmla="*/ 1744855 w 1802246"/>
                <a:gd name="connsiteY27" fmla="*/ 597907 h 1543254"/>
                <a:gd name="connsiteX28" fmla="*/ 1737268 w 1802246"/>
                <a:gd name="connsiteY28" fmla="*/ 590187 h 1543254"/>
                <a:gd name="connsiteX29" fmla="*/ 1729962 w 1802246"/>
                <a:gd name="connsiteY29" fmla="*/ 580543 h 1543254"/>
                <a:gd name="connsiteX30" fmla="*/ 1712706 w 1802246"/>
                <a:gd name="connsiteY30" fmla="*/ 566112 h 1543254"/>
                <a:gd name="connsiteX31" fmla="*/ 1687134 w 1802246"/>
                <a:gd name="connsiteY31" fmla="*/ 575392 h 1543254"/>
                <a:gd name="connsiteX32" fmla="*/ 1702733 w 1802246"/>
                <a:gd name="connsiteY32" fmla="*/ 561741 h 1543254"/>
                <a:gd name="connsiteX33" fmla="*/ 1727685 w 1802246"/>
                <a:gd name="connsiteY33" fmla="*/ 548528 h 1543254"/>
                <a:gd name="connsiteX34" fmla="*/ 1702258 w 1802246"/>
                <a:gd name="connsiteY34" fmla="*/ 519400 h 1543254"/>
                <a:gd name="connsiteX35" fmla="*/ 1695037 w 1802246"/>
                <a:gd name="connsiteY35" fmla="*/ 502352 h 1543254"/>
                <a:gd name="connsiteX36" fmla="*/ 1688948 w 1802246"/>
                <a:gd name="connsiteY36" fmla="*/ 484208 h 1543254"/>
                <a:gd name="connsiteX37" fmla="*/ 1682519 w 1802246"/>
                <a:gd name="connsiteY37" fmla="*/ 465661 h 1543254"/>
                <a:gd name="connsiteX38" fmla="*/ 1674482 w 1802246"/>
                <a:gd name="connsiteY38" fmla="*/ 447310 h 1543254"/>
                <a:gd name="connsiteX39" fmla="*/ 1649603 w 1802246"/>
                <a:gd name="connsiteY39" fmla="*/ 414078 h 1543254"/>
                <a:gd name="connsiteX40" fmla="*/ 1638924 w 1802246"/>
                <a:gd name="connsiteY40" fmla="*/ 422103 h 1543254"/>
                <a:gd name="connsiteX41" fmla="*/ 1620914 w 1802246"/>
                <a:gd name="connsiteY41" fmla="*/ 424965 h 1543254"/>
                <a:gd name="connsiteX42" fmla="*/ 1633858 w 1802246"/>
                <a:gd name="connsiteY42" fmla="*/ 385997 h 1543254"/>
                <a:gd name="connsiteX43" fmla="*/ 1610624 w 1802246"/>
                <a:gd name="connsiteY43" fmla="*/ 386241 h 1543254"/>
                <a:gd name="connsiteX44" fmla="*/ 1600334 w 1802246"/>
                <a:gd name="connsiteY44" fmla="*/ 371847 h 1543254"/>
                <a:gd name="connsiteX45" fmla="*/ 1587170 w 1802246"/>
                <a:gd name="connsiteY45" fmla="*/ 379556 h 1543254"/>
                <a:gd name="connsiteX46" fmla="*/ 1578135 w 1802246"/>
                <a:gd name="connsiteY46" fmla="*/ 362641 h 1543254"/>
                <a:gd name="connsiteX47" fmla="*/ 1566968 w 1802246"/>
                <a:gd name="connsiteY47" fmla="*/ 346969 h 1543254"/>
                <a:gd name="connsiteX48" fmla="*/ 1560709 w 1802246"/>
                <a:gd name="connsiteY48" fmla="*/ 339577 h 1543254"/>
                <a:gd name="connsiteX49" fmla="*/ 1554109 w 1802246"/>
                <a:gd name="connsiteY49" fmla="*/ 332441 h 1543254"/>
                <a:gd name="connsiteX50" fmla="*/ 1547168 w 1802246"/>
                <a:gd name="connsiteY50" fmla="*/ 325561 h 1543254"/>
                <a:gd name="connsiteX51" fmla="*/ 1540093 w 1802246"/>
                <a:gd name="connsiteY51" fmla="*/ 318815 h 1543254"/>
                <a:gd name="connsiteX52" fmla="*/ 1479279 w 1802246"/>
                <a:gd name="connsiteY52" fmla="*/ 269862 h 1543254"/>
                <a:gd name="connsiteX53" fmla="*/ 1418477 w 1802246"/>
                <a:gd name="connsiteY53" fmla="*/ 223844 h 1543254"/>
                <a:gd name="connsiteX54" fmla="*/ 1388887 w 1802246"/>
                <a:gd name="connsiteY54" fmla="*/ 200707 h 1543254"/>
                <a:gd name="connsiteX55" fmla="*/ 1374274 w 1802246"/>
                <a:gd name="connsiteY55" fmla="*/ 189029 h 1543254"/>
                <a:gd name="connsiteX56" fmla="*/ 1359661 w 1802246"/>
                <a:gd name="connsiteY56" fmla="*/ 177229 h 1543254"/>
                <a:gd name="connsiteX57" fmla="*/ 1362998 w 1802246"/>
                <a:gd name="connsiteY57" fmla="*/ 182965 h 1543254"/>
                <a:gd name="connsiteX58" fmla="*/ 1352464 w 1802246"/>
                <a:gd name="connsiteY58" fmla="*/ 177521 h 1543254"/>
                <a:gd name="connsiteX59" fmla="*/ 1349676 w 1802246"/>
                <a:gd name="connsiteY59" fmla="*/ 183695 h 1543254"/>
                <a:gd name="connsiteX60" fmla="*/ 1333748 w 1802246"/>
                <a:gd name="connsiteY60" fmla="*/ 170495 h 1543254"/>
                <a:gd name="connsiteX61" fmla="*/ 1325601 w 1802246"/>
                <a:gd name="connsiteY61" fmla="*/ 164102 h 1543254"/>
                <a:gd name="connsiteX62" fmla="*/ 1317320 w 1802246"/>
                <a:gd name="connsiteY62" fmla="*/ 157867 h 1543254"/>
                <a:gd name="connsiteX63" fmla="*/ 1307104 w 1802246"/>
                <a:gd name="connsiteY63" fmla="*/ 155225 h 1543254"/>
                <a:gd name="connsiteX64" fmla="*/ 1303889 w 1802246"/>
                <a:gd name="connsiteY64" fmla="*/ 153678 h 1543254"/>
                <a:gd name="connsiteX65" fmla="*/ 1300467 w 1802246"/>
                <a:gd name="connsiteY65" fmla="*/ 152022 h 1543254"/>
                <a:gd name="connsiteX66" fmla="*/ 1293428 w 1802246"/>
                <a:gd name="connsiteY66" fmla="*/ 148369 h 1543254"/>
                <a:gd name="connsiteX67" fmla="*/ 1280216 w 1802246"/>
                <a:gd name="connsiteY67" fmla="*/ 141988 h 1543254"/>
                <a:gd name="connsiteX68" fmla="*/ 1271789 w 1802246"/>
                <a:gd name="connsiteY68" fmla="*/ 140246 h 1543254"/>
                <a:gd name="connsiteX69" fmla="*/ 1283735 w 1802246"/>
                <a:gd name="connsiteY69" fmla="*/ 145385 h 1543254"/>
                <a:gd name="connsiteX70" fmla="*/ 1283492 w 1802246"/>
                <a:gd name="connsiteY70" fmla="*/ 156929 h 1543254"/>
                <a:gd name="connsiteX71" fmla="*/ 1284977 w 1802246"/>
                <a:gd name="connsiteY71" fmla="*/ 159012 h 1543254"/>
                <a:gd name="connsiteX72" fmla="*/ 1249663 w 1802246"/>
                <a:gd name="connsiteY72" fmla="*/ 140965 h 1543254"/>
                <a:gd name="connsiteX73" fmla="*/ 698456 w 1802246"/>
                <a:gd name="connsiteY73" fmla="*/ 121481 h 1543254"/>
                <a:gd name="connsiteX74" fmla="*/ 699138 w 1802246"/>
                <a:gd name="connsiteY74" fmla="*/ 119776 h 1543254"/>
                <a:gd name="connsiteX75" fmla="*/ 693767 w 1802246"/>
                <a:gd name="connsiteY75" fmla="*/ 107903 h 1543254"/>
                <a:gd name="connsiteX76" fmla="*/ 686157 w 1802246"/>
                <a:gd name="connsiteY76" fmla="*/ 117938 h 1543254"/>
                <a:gd name="connsiteX77" fmla="*/ 690041 w 1802246"/>
                <a:gd name="connsiteY77" fmla="*/ 124842 h 1543254"/>
                <a:gd name="connsiteX78" fmla="*/ 669595 w 1802246"/>
                <a:gd name="connsiteY78" fmla="*/ 133512 h 1543254"/>
                <a:gd name="connsiteX79" fmla="*/ 650915 w 1802246"/>
                <a:gd name="connsiteY79" fmla="*/ 76669 h 1543254"/>
                <a:gd name="connsiteX80" fmla="*/ 627352 w 1802246"/>
                <a:gd name="connsiteY80" fmla="*/ 39150 h 1543254"/>
                <a:gd name="connsiteX81" fmla="*/ 600416 w 1802246"/>
                <a:gd name="connsiteY81" fmla="*/ 5857 h 1543254"/>
                <a:gd name="connsiteX82" fmla="*/ 604422 w 1802246"/>
                <a:gd name="connsiteY82" fmla="*/ 21444 h 1543254"/>
                <a:gd name="connsiteX83" fmla="*/ 596690 w 1802246"/>
                <a:gd name="connsiteY83" fmla="*/ 43619 h 1543254"/>
                <a:gd name="connsiteX84" fmla="*/ 627133 w 1802246"/>
                <a:gd name="connsiteY84" fmla="*/ 59450 h 1543254"/>
                <a:gd name="connsiteX85" fmla="*/ 643731 w 1802246"/>
                <a:gd name="connsiteY85" fmla="*/ 85838 h 1543254"/>
                <a:gd name="connsiteX86" fmla="*/ 624905 w 1802246"/>
                <a:gd name="connsiteY86" fmla="*/ 91269 h 1543254"/>
                <a:gd name="connsiteX87" fmla="*/ 605336 w 1802246"/>
                <a:gd name="connsiteY87" fmla="*/ 75694 h 1543254"/>
                <a:gd name="connsiteX88" fmla="*/ 614578 w 1802246"/>
                <a:gd name="connsiteY88" fmla="*/ 95324 h 1543254"/>
                <a:gd name="connsiteX89" fmla="*/ 614578 w 1802246"/>
                <a:gd name="connsiteY89" fmla="*/ 117000 h 1543254"/>
                <a:gd name="connsiteX90" fmla="*/ 615991 w 1802246"/>
                <a:gd name="connsiteY90" fmla="*/ 142000 h 1543254"/>
                <a:gd name="connsiteX91" fmla="*/ 620862 w 1802246"/>
                <a:gd name="connsiteY91" fmla="*/ 157368 h 1543254"/>
                <a:gd name="connsiteX92" fmla="*/ 513884 w 1802246"/>
                <a:gd name="connsiteY92" fmla="*/ 228581 h 1543254"/>
                <a:gd name="connsiteX93" fmla="*/ 504020 w 1802246"/>
                <a:gd name="connsiteY93" fmla="*/ 217950 h 1543254"/>
                <a:gd name="connsiteX94" fmla="*/ 498370 w 1802246"/>
                <a:gd name="connsiteY94" fmla="*/ 230213 h 1543254"/>
                <a:gd name="connsiteX95" fmla="*/ 482941 w 1802246"/>
                <a:gd name="connsiteY95" fmla="*/ 214029 h 1543254"/>
                <a:gd name="connsiteX96" fmla="*/ 477839 w 1802246"/>
                <a:gd name="connsiteY96" fmla="*/ 197054 h 1543254"/>
                <a:gd name="connsiteX97" fmla="*/ 463835 w 1802246"/>
                <a:gd name="connsiteY97" fmla="*/ 176437 h 1543254"/>
                <a:gd name="connsiteX98" fmla="*/ 463287 w 1802246"/>
                <a:gd name="connsiteY98" fmla="*/ 165015 h 1543254"/>
                <a:gd name="connsiteX99" fmla="*/ 462958 w 1802246"/>
                <a:gd name="connsiteY99" fmla="*/ 153227 h 1543254"/>
                <a:gd name="connsiteX100" fmla="*/ 464882 w 1802246"/>
                <a:gd name="connsiteY100" fmla="*/ 130724 h 1543254"/>
                <a:gd name="connsiteX101" fmla="*/ 473674 w 1802246"/>
                <a:gd name="connsiteY101" fmla="*/ 114077 h 1543254"/>
                <a:gd name="connsiteX102" fmla="*/ 492756 w 1802246"/>
                <a:gd name="connsiteY102" fmla="*/ 108622 h 1543254"/>
                <a:gd name="connsiteX103" fmla="*/ 521458 w 1802246"/>
                <a:gd name="connsiteY103" fmla="*/ 142292 h 1543254"/>
                <a:gd name="connsiteX104" fmla="*/ 505360 w 1802246"/>
                <a:gd name="connsiteY104" fmla="*/ 134840 h 1543254"/>
                <a:gd name="connsiteX105" fmla="*/ 495301 w 1802246"/>
                <a:gd name="connsiteY105" fmla="*/ 145190 h 1543254"/>
                <a:gd name="connsiteX106" fmla="*/ 504495 w 1802246"/>
                <a:gd name="connsiteY106" fmla="*/ 139808 h 1543254"/>
                <a:gd name="connsiteX107" fmla="*/ 525367 w 1802246"/>
                <a:gd name="connsiteY107" fmla="*/ 145604 h 1543254"/>
                <a:gd name="connsiteX108" fmla="*/ 541806 w 1802246"/>
                <a:gd name="connsiteY108" fmla="*/ 145410 h 1543254"/>
                <a:gd name="connsiteX109" fmla="*/ 539675 w 1802246"/>
                <a:gd name="connsiteY109" fmla="*/ 121944 h 1543254"/>
                <a:gd name="connsiteX110" fmla="*/ 506797 w 1802246"/>
                <a:gd name="connsiteY110" fmla="*/ 104165 h 1543254"/>
                <a:gd name="connsiteX111" fmla="*/ 509013 w 1802246"/>
                <a:gd name="connsiteY111" fmla="*/ 80492 h 1543254"/>
                <a:gd name="connsiteX112" fmla="*/ 512837 w 1802246"/>
                <a:gd name="connsiteY112" fmla="*/ 55650 h 1543254"/>
                <a:gd name="connsiteX113" fmla="*/ 522140 w 1802246"/>
                <a:gd name="connsiteY113" fmla="*/ 36885 h 1543254"/>
                <a:gd name="connsiteX114" fmla="*/ 539675 w 1802246"/>
                <a:gd name="connsiteY114" fmla="*/ 30918 h 1543254"/>
                <a:gd name="connsiteX115" fmla="*/ 521190 w 1802246"/>
                <a:gd name="connsiteY115" fmla="*/ 17048 h 1543254"/>
                <a:gd name="connsiteX116" fmla="*/ 515235 w 1802246"/>
                <a:gd name="connsiteY116" fmla="*/ 15831 h 1543254"/>
                <a:gd name="connsiteX117" fmla="*/ 494704 w 1802246"/>
                <a:gd name="connsiteY117" fmla="*/ 0 h 1543254"/>
                <a:gd name="connsiteX118" fmla="*/ 505469 w 1802246"/>
                <a:gd name="connsiteY118" fmla="*/ 24245 h 1543254"/>
                <a:gd name="connsiteX119" fmla="*/ 488324 w 1802246"/>
                <a:gd name="connsiteY119" fmla="*/ 34523 h 1543254"/>
                <a:gd name="connsiteX120" fmla="*/ 473552 w 1802246"/>
                <a:gd name="connsiteY120" fmla="*/ 45251 h 1543254"/>
                <a:gd name="connsiteX121" fmla="*/ 484646 w 1802246"/>
                <a:gd name="connsiteY121" fmla="*/ 63237 h 1543254"/>
                <a:gd name="connsiteX122" fmla="*/ 463311 w 1802246"/>
                <a:gd name="connsiteY122" fmla="*/ 49440 h 1543254"/>
                <a:gd name="connsiteX123" fmla="*/ 445045 w 1802246"/>
                <a:gd name="connsiteY123" fmla="*/ 45288 h 1543254"/>
                <a:gd name="connsiteX124" fmla="*/ 426438 w 1802246"/>
                <a:gd name="connsiteY124" fmla="*/ 43230 h 1543254"/>
                <a:gd name="connsiteX125" fmla="*/ 395569 w 1802246"/>
                <a:gd name="connsiteY125" fmla="*/ 29834 h 1543254"/>
                <a:gd name="connsiteX126" fmla="*/ 409183 w 1802246"/>
                <a:gd name="connsiteY126" fmla="*/ 44715 h 1543254"/>
                <a:gd name="connsiteX127" fmla="*/ 397298 w 1802246"/>
                <a:gd name="connsiteY127" fmla="*/ 53909 h 1543254"/>
                <a:gd name="connsiteX128" fmla="*/ 401657 w 1802246"/>
                <a:gd name="connsiteY128" fmla="*/ 67304 h 1543254"/>
                <a:gd name="connsiteX129" fmla="*/ 399660 w 1802246"/>
                <a:gd name="connsiteY129" fmla="*/ 67109 h 1543254"/>
                <a:gd name="connsiteX130" fmla="*/ 401852 w 1802246"/>
                <a:gd name="connsiteY130" fmla="*/ 67974 h 1543254"/>
                <a:gd name="connsiteX131" fmla="*/ 402644 w 1802246"/>
                <a:gd name="connsiteY131" fmla="*/ 68266 h 1543254"/>
                <a:gd name="connsiteX132" fmla="*/ 426657 w 1802246"/>
                <a:gd name="connsiteY132" fmla="*/ 81661 h 1543254"/>
                <a:gd name="connsiteX133" fmla="*/ 429860 w 1802246"/>
                <a:gd name="connsiteY133" fmla="*/ 104177 h 1543254"/>
                <a:gd name="connsiteX134" fmla="*/ 427875 w 1802246"/>
                <a:gd name="connsiteY134" fmla="*/ 113578 h 1543254"/>
                <a:gd name="connsiteX135" fmla="*/ 426365 w 1802246"/>
                <a:gd name="connsiteY135" fmla="*/ 117950 h 1543254"/>
                <a:gd name="connsiteX136" fmla="*/ 424709 w 1802246"/>
                <a:gd name="connsiteY136" fmla="*/ 122212 h 1543254"/>
                <a:gd name="connsiteX137" fmla="*/ 418012 w 1802246"/>
                <a:gd name="connsiteY137" fmla="*/ 138042 h 1543254"/>
                <a:gd name="connsiteX138" fmla="*/ 416368 w 1802246"/>
                <a:gd name="connsiteY138" fmla="*/ 153435 h 1543254"/>
                <a:gd name="connsiteX139" fmla="*/ 404677 w 1802246"/>
                <a:gd name="connsiteY139" fmla="*/ 144228 h 1543254"/>
                <a:gd name="connsiteX140" fmla="*/ 391514 w 1802246"/>
                <a:gd name="connsiteY140" fmla="*/ 127180 h 1543254"/>
                <a:gd name="connsiteX141" fmla="*/ 397773 w 1802246"/>
                <a:gd name="connsiteY141" fmla="*/ 158707 h 1543254"/>
                <a:gd name="connsiteX142" fmla="*/ 355627 w 1802246"/>
                <a:gd name="connsiteY142" fmla="*/ 132441 h 1543254"/>
                <a:gd name="connsiteX143" fmla="*/ 341014 w 1802246"/>
                <a:gd name="connsiteY143" fmla="*/ 120203 h 1543254"/>
                <a:gd name="connsiteX144" fmla="*/ 339626 w 1802246"/>
                <a:gd name="connsiteY144" fmla="*/ 100390 h 1543254"/>
                <a:gd name="connsiteX145" fmla="*/ 316489 w 1802246"/>
                <a:gd name="connsiteY145" fmla="*/ 116123 h 1543254"/>
                <a:gd name="connsiteX146" fmla="*/ 297005 w 1802246"/>
                <a:gd name="connsiteY146" fmla="*/ 115319 h 1543254"/>
                <a:gd name="connsiteX147" fmla="*/ 280724 w 1802246"/>
                <a:gd name="connsiteY147" fmla="*/ 119472 h 1543254"/>
                <a:gd name="connsiteX148" fmla="*/ 266513 w 1802246"/>
                <a:gd name="connsiteY148" fmla="*/ 141756 h 1543254"/>
                <a:gd name="connsiteX149" fmla="*/ 262470 w 1802246"/>
                <a:gd name="connsiteY149" fmla="*/ 165320 h 1543254"/>
                <a:gd name="connsiteX150" fmla="*/ 259864 w 1802246"/>
                <a:gd name="connsiteY150" fmla="*/ 165247 h 1543254"/>
                <a:gd name="connsiteX151" fmla="*/ 253581 w 1802246"/>
                <a:gd name="connsiteY151" fmla="*/ 188530 h 1543254"/>
                <a:gd name="connsiteX152" fmla="*/ 248138 w 1802246"/>
                <a:gd name="connsiteY152" fmla="*/ 211861 h 1543254"/>
                <a:gd name="connsiteX153" fmla="*/ 240320 w 1802246"/>
                <a:gd name="connsiteY153" fmla="*/ 206187 h 1543254"/>
                <a:gd name="connsiteX154" fmla="*/ 224757 w 1802246"/>
                <a:gd name="connsiteY154" fmla="*/ 235096 h 1543254"/>
                <a:gd name="connsiteX155" fmla="*/ 216233 w 1802246"/>
                <a:gd name="connsiteY155" fmla="*/ 269643 h 1543254"/>
                <a:gd name="connsiteX156" fmla="*/ 209657 w 1802246"/>
                <a:gd name="connsiteY156" fmla="*/ 285473 h 1543254"/>
                <a:gd name="connsiteX157" fmla="*/ 198625 w 1802246"/>
                <a:gd name="connsiteY157" fmla="*/ 298710 h 1543254"/>
                <a:gd name="connsiteX158" fmla="*/ 152972 w 1802246"/>
                <a:gd name="connsiteY158" fmla="*/ 313116 h 1543254"/>
                <a:gd name="connsiteX159" fmla="*/ 152850 w 1802246"/>
                <a:gd name="connsiteY159" fmla="*/ 339443 h 1543254"/>
                <a:gd name="connsiteX160" fmla="*/ 147894 w 1802246"/>
                <a:gd name="connsiteY160" fmla="*/ 352376 h 1543254"/>
                <a:gd name="connsiteX161" fmla="*/ 143023 w 1802246"/>
                <a:gd name="connsiteY161" fmla="*/ 358623 h 1543254"/>
                <a:gd name="connsiteX162" fmla="*/ 136155 w 1802246"/>
                <a:gd name="connsiteY162" fmla="*/ 364772 h 1543254"/>
                <a:gd name="connsiteX163" fmla="*/ 102838 w 1802246"/>
                <a:gd name="connsiteY163" fmla="*/ 353679 h 1543254"/>
                <a:gd name="connsiteX164" fmla="*/ 95190 w 1802246"/>
                <a:gd name="connsiteY164" fmla="*/ 369059 h 1543254"/>
                <a:gd name="connsiteX165" fmla="*/ 87153 w 1802246"/>
                <a:gd name="connsiteY165" fmla="*/ 376207 h 1543254"/>
                <a:gd name="connsiteX166" fmla="*/ 78629 w 1802246"/>
                <a:gd name="connsiteY166" fmla="*/ 383330 h 1543254"/>
                <a:gd name="connsiteX167" fmla="*/ 75974 w 1802246"/>
                <a:gd name="connsiteY167" fmla="*/ 413616 h 1543254"/>
                <a:gd name="connsiteX168" fmla="*/ 46201 w 1802246"/>
                <a:gd name="connsiteY168" fmla="*/ 412617 h 1543254"/>
                <a:gd name="connsiteX169" fmla="*/ 26644 w 1802246"/>
                <a:gd name="connsiteY169" fmla="*/ 420411 h 1543254"/>
                <a:gd name="connsiteX170" fmla="*/ 15197 w 1802246"/>
                <a:gd name="connsiteY170" fmla="*/ 434670 h 1543254"/>
                <a:gd name="connsiteX171" fmla="*/ 9998 w 1802246"/>
                <a:gd name="connsiteY171" fmla="*/ 453131 h 1543254"/>
                <a:gd name="connsiteX172" fmla="*/ 8390 w 1802246"/>
                <a:gd name="connsiteY172" fmla="*/ 473382 h 1543254"/>
                <a:gd name="connsiteX173" fmla="*/ 7915 w 1802246"/>
                <a:gd name="connsiteY173" fmla="*/ 493292 h 1543254"/>
                <a:gd name="connsiteX174" fmla="*/ 5967 w 1802246"/>
                <a:gd name="connsiteY174" fmla="*/ 510973 h 1543254"/>
                <a:gd name="connsiteX175" fmla="*/ 0 w 1802246"/>
                <a:gd name="connsiteY175" fmla="*/ 524807 h 1543254"/>
                <a:gd name="connsiteX176" fmla="*/ 43838 w 1802246"/>
                <a:gd name="connsiteY176" fmla="*/ 537398 h 1543254"/>
                <a:gd name="connsiteX177" fmla="*/ 57879 w 1802246"/>
                <a:gd name="connsiteY177" fmla="*/ 614761 h 1543254"/>
                <a:gd name="connsiteX178" fmla="*/ 97540 w 1802246"/>
                <a:gd name="connsiteY178" fmla="*/ 619961 h 1543254"/>
                <a:gd name="connsiteX179" fmla="*/ 104202 w 1802246"/>
                <a:gd name="connsiteY179" fmla="*/ 640662 h 1543254"/>
                <a:gd name="connsiteX180" fmla="*/ 90806 w 1802246"/>
                <a:gd name="connsiteY180" fmla="*/ 661997 h 1543254"/>
                <a:gd name="connsiteX181" fmla="*/ 86130 w 1802246"/>
                <a:gd name="connsiteY181" fmla="*/ 667708 h 1543254"/>
                <a:gd name="connsiteX182" fmla="*/ 81466 w 1802246"/>
                <a:gd name="connsiteY182" fmla="*/ 673614 h 1543254"/>
                <a:gd name="connsiteX183" fmla="*/ 72772 w 1802246"/>
                <a:gd name="connsiteY183" fmla="*/ 686010 h 1543254"/>
                <a:gd name="connsiteX184" fmla="*/ 66683 w 1802246"/>
                <a:gd name="connsiteY184" fmla="*/ 699162 h 1543254"/>
                <a:gd name="connsiteX185" fmla="*/ 64966 w 1802246"/>
                <a:gd name="connsiteY185" fmla="*/ 712935 h 1543254"/>
                <a:gd name="connsiteX186" fmla="*/ 63675 w 1802246"/>
                <a:gd name="connsiteY186" fmla="*/ 694194 h 1543254"/>
                <a:gd name="connsiteX187" fmla="*/ 40185 w 1802246"/>
                <a:gd name="connsiteY187" fmla="*/ 709464 h 1543254"/>
                <a:gd name="connsiteX188" fmla="*/ 34474 w 1802246"/>
                <a:gd name="connsiteY188" fmla="*/ 726805 h 1543254"/>
                <a:gd name="connsiteX189" fmla="*/ 41074 w 1802246"/>
                <a:gd name="connsiteY189" fmla="*/ 744778 h 1543254"/>
                <a:gd name="connsiteX190" fmla="*/ 54469 w 1802246"/>
                <a:gd name="connsiteY190" fmla="*/ 762496 h 1543254"/>
                <a:gd name="connsiteX191" fmla="*/ 79944 w 1802246"/>
                <a:gd name="connsiteY191" fmla="*/ 795680 h 1543254"/>
                <a:gd name="connsiteX192" fmla="*/ 68668 w 1802246"/>
                <a:gd name="connsiteY192" fmla="*/ 827475 h 1543254"/>
                <a:gd name="connsiteX193" fmla="*/ 71457 w 1802246"/>
                <a:gd name="connsiteY193" fmla="*/ 851464 h 1543254"/>
                <a:gd name="connsiteX194" fmla="*/ 69119 w 1802246"/>
                <a:gd name="connsiteY194" fmla="*/ 849199 h 1543254"/>
                <a:gd name="connsiteX195" fmla="*/ 69253 w 1802246"/>
                <a:gd name="connsiteY195" fmla="*/ 853303 h 1543254"/>
                <a:gd name="connsiteX196" fmla="*/ 51413 w 1802246"/>
                <a:gd name="connsiteY196" fmla="*/ 869243 h 1543254"/>
                <a:gd name="connsiteX197" fmla="*/ 69679 w 1802246"/>
                <a:gd name="connsiteY197" fmla="*/ 855470 h 1543254"/>
                <a:gd name="connsiteX198" fmla="*/ 76145 w 1802246"/>
                <a:gd name="connsiteY198" fmla="*/ 868865 h 1543254"/>
                <a:gd name="connsiteX199" fmla="*/ 89674 w 1802246"/>
                <a:gd name="connsiteY199" fmla="*/ 883892 h 1543254"/>
                <a:gd name="connsiteX200" fmla="*/ 50572 w 1802246"/>
                <a:gd name="connsiteY200" fmla="*/ 894170 h 1543254"/>
                <a:gd name="connsiteX201" fmla="*/ 52253 w 1802246"/>
                <a:gd name="connsiteY201" fmla="*/ 896678 h 1543254"/>
                <a:gd name="connsiteX202" fmla="*/ 61544 w 1802246"/>
                <a:gd name="connsiteY202" fmla="*/ 903522 h 1543254"/>
                <a:gd name="connsiteX203" fmla="*/ 101790 w 1802246"/>
                <a:gd name="connsiteY203" fmla="*/ 892563 h 1543254"/>
                <a:gd name="connsiteX204" fmla="*/ 128654 w 1802246"/>
                <a:gd name="connsiteY204" fmla="*/ 902998 h 1543254"/>
                <a:gd name="connsiteX205" fmla="*/ 111264 w 1802246"/>
                <a:gd name="connsiteY205" fmla="*/ 925344 h 1543254"/>
                <a:gd name="connsiteX206" fmla="*/ 116135 w 1802246"/>
                <a:gd name="connsiteY206" fmla="*/ 936036 h 1543254"/>
                <a:gd name="connsiteX207" fmla="*/ 92304 w 1802246"/>
                <a:gd name="connsiteY207" fmla="*/ 951525 h 1543254"/>
                <a:gd name="connsiteX208" fmla="*/ 114090 w 1802246"/>
                <a:gd name="connsiteY208" fmla="*/ 959075 h 1543254"/>
                <a:gd name="connsiteX209" fmla="*/ 133756 w 1802246"/>
                <a:gd name="connsiteY209" fmla="*/ 974163 h 1543254"/>
                <a:gd name="connsiteX210" fmla="*/ 159925 w 1802246"/>
                <a:gd name="connsiteY210" fmla="*/ 986438 h 1543254"/>
                <a:gd name="connsiteX211" fmla="*/ 186618 w 1802246"/>
                <a:gd name="connsiteY211" fmla="*/ 987814 h 1543254"/>
                <a:gd name="connsiteX212" fmla="*/ 184280 w 1802246"/>
                <a:gd name="connsiteY212" fmla="*/ 1005982 h 1543254"/>
                <a:gd name="connsiteX213" fmla="*/ 201121 w 1802246"/>
                <a:gd name="connsiteY213" fmla="*/ 1017526 h 1543254"/>
                <a:gd name="connsiteX214" fmla="*/ 156771 w 1802246"/>
                <a:gd name="connsiteY214" fmla="*/ 1037607 h 1543254"/>
                <a:gd name="connsiteX215" fmla="*/ 192353 w 1802246"/>
                <a:gd name="connsiteY215" fmla="*/ 1038922 h 1543254"/>
                <a:gd name="connsiteX216" fmla="*/ 227546 w 1802246"/>
                <a:gd name="connsiteY216" fmla="*/ 1039275 h 1543254"/>
                <a:gd name="connsiteX217" fmla="*/ 197102 w 1802246"/>
                <a:gd name="connsiteY217" fmla="*/ 1066455 h 1543254"/>
                <a:gd name="connsiteX218" fmla="*/ 152144 w 1802246"/>
                <a:gd name="connsiteY218" fmla="*/ 1074772 h 1543254"/>
                <a:gd name="connsiteX219" fmla="*/ 187300 w 1802246"/>
                <a:gd name="connsiteY219" fmla="*/ 1084051 h 1543254"/>
                <a:gd name="connsiteX220" fmla="*/ 202509 w 1802246"/>
                <a:gd name="connsiteY220" fmla="*/ 1090883 h 1543254"/>
                <a:gd name="connsiteX221" fmla="*/ 217122 w 1802246"/>
                <a:gd name="connsiteY221" fmla="*/ 1096509 h 1543254"/>
                <a:gd name="connsiteX222" fmla="*/ 249782 w 1802246"/>
                <a:gd name="connsiteY222" fmla="*/ 1100515 h 1543254"/>
                <a:gd name="connsiteX223" fmla="*/ 221615 w 1802246"/>
                <a:gd name="connsiteY223" fmla="*/ 1112120 h 1543254"/>
                <a:gd name="connsiteX224" fmla="*/ 247090 w 1802246"/>
                <a:gd name="connsiteY224" fmla="*/ 1121314 h 1543254"/>
                <a:gd name="connsiteX225" fmla="*/ 253569 w 1802246"/>
                <a:gd name="connsiteY225" fmla="*/ 1135854 h 1543254"/>
                <a:gd name="connsiteX226" fmla="*/ 269996 w 1802246"/>
                <a:gd name="connsiteY226" fmla="*/ 1217929 h 1543254"/>
                <a:gd name="connsiteX227" fmla="*/ 278009 w 1802246"/>
                <a:gd name="connsiteY227" fmla="*/ 1229229 h 1543254"/>
                <a:gd name="connsiteX228" fmla="*/ 286216 w 1802246"/>
                <a:gd name="connsiteY228" fmla="*/ 1240749 h 1543254"/>
                <a:gd name="connsiteX229" fmla="*/ 294278 w 1802246"/>
                <a:gd name="connsiteY229" fmla="*/ 1252549 h 1543254"/>
                <a:gd name="connsiteX230" fmla="*/ 302022 w 1802246"/>
                <a:gd name="connsiteY230" fmla="*/ 1264605 h 1543254"/>
                <a:gd name="connsiteX231" fmla="*/ 323260 w 1802246"/>
                <a:gd name="connsiteY231" fmla="*/ 1317442 h 1543254"/>
                <a:gd name="connsiteX232" fmla="*/ 344619 w 1802246"/>
                <a:gd name="connsiteY232" fmla="*/ 1298068 h 1543254"/>
                <a:gd name="connsiteX233" fmla="*/ 345897 w 1802246"/>
                <a:gd name="connsiteY233" fmla="*/ 1311889 h 1543254"/>
                <a:gd name="connsiteX234" fmla="*/ 347346 w 1802246"/>
                <a:gd name="connsiteY234" fmla="*/ 1329778 h 1543254"/>
                <a:gd name="connsiteX235" fmla="*/ 366830 w 1802246"/>
                <a:gd name="connsiteY235" fmla="*/ 1322471 h 1543254"/>
                <a:gd name="connsiteX236" fmla="*/ 355189 w 1802246"/>
                <a:gd name="connsiteY236" fmla="*/ 1342625 h 1543254"/>
                <a:gd name="connsiteX237" fmla="*/ 336423 w 1802246"/>
                <a:gd name="connsiteY237" fmla="*/ 1354571 h 1543254"/>
                <a:gd name="connsiteX238" fmla="*/ 348881 w 1802246"/>
                <a:gd name="connsiteY238" fmla="*/ 1359442 h 1543254"/>
                <a:gd name="connsiteX239" fmla="*/ 357405 w 1802246"/>
                <a:gd name="connsiteY239" fmla="*/ 1366212 h 1543254"/>
                <a:gd name="connsiteX240" fmla="*/ 363567 w 1802246"/>
                <a:gd name="connsiteY240" fmla="*/ 1373872 h 1543254"/>
                <a:gd name="connsiteX241" fmla="*/ 369022 w 1802246"/>
                <a:gd name="connsiteY241" fmla="*/ 1381178 h 1543254"/>
                <a:gd name="connsiteX242" fmla="*/ 383355 w 1802246"/>
                <a:gd name="connsiteY242" fmla="*/ 1390397 h 1543254"/>
                <a:gd name="connsiteX243" fmla="*/ 411168 w 1802246"/>
                <a:gd name="connsiteY243" fmla="*/ 1384381 h 1543254"/>
                <a:gd name="connsiteX244" fmla="*/ 396397 w 1802246"/>
                <a:gd name="connsiteY244" fmla="*/ 1398555 h 1543254"/>
                <a:gd name="connsiteX245" fmla="*/ 384719 w 1802246"/>
                <a:gd name="connsiteY245" fmla="*/ 1408614 h 1543254"/>
                <a:gd name="connsiteX246" fmla="*/ 400354 w 1802246"/>
                <a:gd name="connsiteY246" fmla="*/ 1412949 h 1543254"/>
                <a:gd name="connsiteX247" fmla="*/ 376937 w 1802246"/>
                <a:gd name="connsiteY247" fmla="*/ 1423665 h 1543254"/>
                <a:gd name="connsiteX248" fmla="*/ 402437 w 1802246"/>
                <a:gd name="connsiteY248" fmla="*/ 1426807 h 1543254"/>
                <a:gd name="connsiteX249" fmla="*/ 427875 w 1802246"/>
                <a:gd name="connsiteY249" fmla="*/ 1414629 h 1543254"/>
                <a:gd name="connsiteX250" fmla="*/ 476585 w 1802246"/>
                <a:gd name="connsiteY250" fmla="*/ 1366639 h 1543254"/>
                <a:gd name="connsiteX251" fmla="*/ 484792 w 1802246"/>
                <a:gd name="connsiteY251" fmla="*/ 1388278 h 1543254"/>
                <a:gd name="connsiteX252" fmla="*/ 513470 w 1802246"/>
                <a:gd name="connsiteY252" fmla="*/ 1376600 h 1543254"/>
                <a:gd name="connsiteX253" fmla="*/ 507381 w 1802246"/>
                <a:gd name="connsiteY253" fmla="*/ 1397423 h 1543254"/>
                <a:gd name="connsiteX254" fmla="*/ 488531 w 1802246"/>
                <a:gd name="connsiteY254" fmla="*/ 1402915 h 1543254"/>
                <a:gd name="connsiteX255" fmla="*/ 493158 w 1802246"/>
                <a:gd name="connsiteY255" fmla="*/ 1407238 h 1543254"/>
                <a:gd name="connsiteX256" fmla="*/ 500294 w 1802246"/>
                <a:gd name="connsiteY256" fmla="*/ 1413582 h 1543254"/>
                <a:gd name="connsiteX257" fmla="*/ 509293 w 1802246"/>
                <a:gd name="connsiteY257" fmla="*/ 1420706 h 1543254"/>
                <a:gd name="connsiteX258" fmla="*/ 519668 w 1802246"/>
                <a:gd name="connsiteY258" fmla="*/ 1427123 h 1543254"/>
                <a:gd name="connsiteX259" fmla="*/ 541307 w 1802246"/>
                <a:gd name="connsiteY259" fmla="*/ 1433395 h 1543254"/>
                <a:gd name="connsiteX260" fmla="*/ 558757 w 1802246"/>
                <a:gd name="connsiteY260" fmla="*/ 1423543 h 1543254"/>
                <a:gd name="connsiteX261" fmla="*/ 565443 w 1802246"/>
                <a:gd name="connsiteY261" fmla="*/ 1430850 h 1543254"/>
                <a:gd name="connsiteX262" fmla="*/ 576280 w 1802246"/>
                <a:gd name="connsiteY262" fmla="*/ 1430083 h 1543254"/>
                <a:gd name="connsiteX263" fmla="*/ 589481 w 1802246"/>
                <a:gd name="connsiteY263" fmla="*/ 1437389 h 1543254"/>
                <a:gd name="connsiteX264" fmla="*/ 598979 w 1802246"/>
                <a:gd name="connsiteY264" fmla="*/ 1442467 h 1543254"/>
                <a:gd name="connsiteX265" fmla="*/ 608843 w 1802246"/>
                <a:gd name="connsiteY265" fmla="*/ 1446644 h 1543254"/>
                <a:gd name="connsiteX266" fmla="*/ 623297 w 1802246"/>
                <a:gd name="connsiteY266" fmla="*/ 1450687 h 1543254"/>
                <a:gd name="connsiteX267" fmla="*/ 619120 w 1802246"/>
                <a:gd name="connsiteY267" fmla="*/ 1443989 h 1543254"/>
                <a:gd name="connsiteX268" fmla="*/ 641612 w 1802246"/>
                <a:gd name="connsiteY268" fmla="*/ 1433614 h 1543254"/>
                <a:gd name="connsiteX269" fmla="*/ 660974 w 1802246"/>
                <a:gd name="connsiteY269" fmla="*/ 1446449 h 1543254"/>
                <a:gd name="connsiteX270" fmla="*/ 659099 w 1802246"/>
                <a:gd name="connsiteY270" fmla="*/ 1449445 h 1543254"/>
                <a:gd name="connsiteX271" fmla="*/ 677085 w 1802246"/>
                <a:gd name="connsiteY271" fmla="*/ 1464143 h 1543254"/>
                <a:gd name="connsiteX272" fmla="*/ 686729 w 1802246"/>
                <a:gd name="connsiteY272" fmla="*/ 1464873 h 1543254"/>
                <a:gd name="connsiteX273" fmla="*/ 696020 w 1802246"/>
                <a:gd name="connsiteY273" fmla="*/ 1466091 h 1543254"/>
                <a:gd name="connsiteX274" fmla="*/ 703327 w 1802246"/>
                <a:gd name="connsiteY274" fmla="*/ 1471072 h 1543254"/>
                <a:gd name="connsiteX275" fmla="*/ 714189 w 1802246"/>
                <a:gd name="connsiteY275" fmla="*/ 1480813 h 1543254"/>
                <a:gd name="connsiteX276" fmla="*/ 717842 w 1802246"/>
                <a:gd name="connsiteY276" fmla="*/ 1462474 h 1543254"/>
                <a:gd name="connsiteX277" fmla="*/ 729727 w 1802246"/>
                <a:gd name="connsiteY277" fmla="*/ 1451807 h 1543254"/>
                <a:gd name="connsiteX278" fmla="*/ 742148 w 1802246"/>
                <a:gd name="connsiteY278" fmla="*/ 1463461 h 1543254"/>
                <a:gd name="connsiteX279" fmla="*/ 757759 w 1802246"/>
                <a:gd name="connsiteY279" fmla="*/ 1479486 h 1543254"/>
                <a:gd name="connsiteX280" fmla="*/ 777243 w 1802246"/>
                <a:gd name="connsiteY280" fmla="*/ 1483456 h 1543254"/>
                <a:gd name="connsiteX281" fmla="*/ 770789 w 1802246"/>
                <a:gd name="connsiteY281" fmla="*/ 1472496 h 1543254"/>
                <a:gd name="connsiteX282" fmla="*/ 781749 w 1802246"/>
                <a:gd name="connsiteY282" fmla="*/ 1477148 h 1543254"/>
                <a:gd name="connsiteX283" fmla="*/ 791625 w 1802246"/>
                <a:gd name="connsiteY283" fmla="*/ 1496461 h 1543254"/>
                <a:gd name="connsiteX284" fmla="*/ 812204 w 1802246"/>
                <a:gd name="connsiteY284" fmla="*/ 1529657 h 1543254"/>
                <a:gd name="connsiteX285" fmla="*/ 801464 w 1802246"/>
                <a:gd name="connsiteY285" fmla="*/ 1535867 h 1543254"/>
                <a:gd name="connsiteX286" fmla="*/ 818001 w 1802246"/>
                <a:gd name="connsiteY286" fmla="*/ 1541676 h 1543254"/>
                <a:gd name="connsiteX287" fmla="*/ 822433 w 1802246"/>
                <a:gd name="connsiteY287" fmla="*/ 1533614 h 1543254"/>
                <a:gd name="connsiteX288" fmla="*/ 825745 w 1802246"/>
                <a:gd name="connsiteY288" fmla="*/ 1521072 h 1543254"/>
                <a:gd name="connsiteX289" fmla="*/ 838593 w 1802246"/>
                <a:gd name="connsiteY289" fmla="*/ 1513363 h 1543254"/>
                <a:gd name="connsiteX290" fmla="*/ 836900 w 1802246"/>
                <a:gd name="connsiteY290" fmla="*/ 1530862 h 1543254"/>
                <a:gd name="connsiteX291" fmla="*/ 837935 w 1802246"/>
                <a:gd name="connsiteY291" fmla="*/ 1538169 h 1543254"/>
                <a:gd name="connsiteX292" fmla="*/ 846690 w 1802246"/>
                <a:gd name="connsiteY292" fmla="*/ 1542126 h 1543254"/>
                <a:gd name="connsiteX293" fmla="*/ 860000 w 1802246"/>
                <a:gd name="connsiteY293" fmla="*/ 1540823 h 1543254"/>
                <a:gd name="connsiteX294" fmla="*/ 882273 w 1802246"/>
                <a:gd name="connsiteY294" fmla="*/ 1531410 h 1543254"/>
                <a:gd name="connsiteX295" fmla="*/ 928364 w 1802246"/>
                <a:gd name="connsiteY295" fmla="*/ 1527915 h 1543254"/>
                <a:gd name="connsiteX296" fmla="*/ 922701 w 1802246"/>
                <a:gd name="connsiteY296" fmla="*/ 1517528 h 1543254"/>
                <a:gd name="connsiteX297" fmla="*/ 930605 w 1802246"/>
                <a:gd name="connsiteY297" fmla="*/ 1508091 h 1543254"/>
                <a:gd name="connsiteX298" fmla="*/ 938337 w 1802246"/>
                <a:gd name="connsiteY298" fmla="*/ 1508322 h 1543254"/>
                <a:gd name="connsiteX299" fmla="*/ 946995 w 1802246"/>
                <a:gd name="connsiteY299" fmla="*/ 1510355 h 1543254"/>
                <a:gd name="connsiteX300" fmla="*/ 965907 w 1802246"/>
                <a:gd name="connsiteY300" fmla="*/ 1516128 h 1543254"/>
                <a:gd name="connsiteX301" fmla="*/ 975490 w 1802246"/>
                <a:gd name="connsiteY301" fmla="*/ 1517954 h 1543254"/>
                <a:gd name="connsiteX302" fmla="*/ 984599 w 1802246"/>
                <a:gd name="connsiteY302" fmla="*/ 1517772 h 1543254"/>
                <a:gd name="connsiteX303" fmla="*/ 992794 w 1802246"/>
                <a:gd name="connsiteY303" fmla="*/ 1514898 h 1543254"/>
                <a:gd name="connsiteX304" fmla="*/ 999589 w 1802246"/>
                <a:gd name="connsiteY304" fmla="*/ 1508371 h 1543254"/>
                <a:gd name="connsiteX305" fmla="*/ 1003401 w 1802246"/>
                <a:gd name="connsiteY305" fmla="*/ 1513242 h 1543254"/>
                <a:gd name="connsiteX306" fmla="*/ 1009489 w 1802246"/>
                <a:gd name="connsiteY306" fmla="*/ 1510648 h 1543254"/>
                <a:gd name="connsiteX307" fmla="*/ 1016796 w 1802246"/>
                <a:gd name="connsiteY307" fmla="*/ 1507835 h 1543254"/>
                <a:gd name="connsiteX308" fmla="*/ 1024760 w 1802246"/>
                <a:gd name="connsiteY308" fmla="*/ 1504949 h 1543254"/>
                <a:gd name="connsiteX309" fmla="*/ 1032870 w 1802246"/>
                <a:gd name="connsiteY309" fmla="*/ 1501795 h 1543254"/>
                <a:gd name="connsiteX310" fmla="*/ 1056689 w 1802246"/>
                <a:gd name="connsiteY310" fmla="*/ 1485964 h 1543254"/>
                <a:gd name="connsiteX311" fmla="*/ 1078498 w 1802246"/>
                <a:gd name="connsiteY311" fmla="*/ 1497581 h 1543254"/>
                <a:gd name="connsiteX312" fmla="*/ 1107493 w 1802246"/>
                <a:gd name="connsiteY312" fmla="*/ 1487158 h 1543254"/>
                <a:gd name="connsiteX313" fmla="*/ 1114568 w 1802246"/>
                <a:gd name="connsiteY313" fmla="*/ 1483590 h 1543254"/>
                <a:gd name="connsiteX314" fmla="*/ 1121290 w 1802246"/>
                <a:gd name="connsiteY314" fmla="*/ 1480241 h 1543254"/>
                <a:gd name="connsiteX315" fmla="*/ 1133272 w 1802246"/>
                <a:gd name="connsiteY315" fmla="*/ 1475930 h 1543254"/>
                <a:gd name="connsiteX316" fmla="*/ 1148445 w 1802246"/>
                <a:gd name="connsiteY316" fmla="*/ 1486037 h 1543254"/>
                <a:gd name="connsiteX317" fmla="*/ 1170060 w 1802246"/>
                <a:gd name="connsiteY317" fmla="*/ 1479486 h 1543254"/>
                <a:gd name="connsiteX318" fmla="*/ 1191504 w 1802246"/>
                <a:gd name="connsiteY318" fmla="*/ 1472435 h 1543254"/>
                <a:gd name="connsiteX319" fmla="*/ 1191699 w 1802246"/>
                <a:gd name="connsiteY319" fmla="*/ 1476685 h 1543254"/>
                <a:gd name="connsiteX320" fmla="*/ 1201550 w 1802246"/>
                <a:gd name="connsiteY320" fmla="*/ 1474420 h 1543254"/>
                <a:gd name="connsiteX321" fmla="*/ 1209527 w 1802246"/>
                <a:gd name="connsiteY321" fmla="*/ 1471437 h 1543254"/>
                <a:gd name="connsiteX322" fmla="*/ 1215895 w 1802246"/>
                <a:gd name="connsiteY322" fmla="*/ 1467954 h 1543254"/>
                <a:gd name="connsiteX323" fmla="*/ 1220912 w 1802246"/>
                <a:gd name="connsiteY323" fmla="*/ 1464094 h 1543254"/>
                <a:gd name="connsiteX324" fmla="*/ 1232456 w 1802246"/>
                <a:gd name="connsiteY324" fmla="*/ 1445828 h 1543254"/>
                <a:gd name="connsiteX325" fmla="*/ 1237169 w 1802246"/>
                <a:gd name="connsiteY325" fmla="*/ 1453950 h 1543254"/>
                <a:gd name="connsiteX326" fmla="*/ 1251782 w 1802246"/>
                <a:gd name="connsiteY326" fmla="*/ 1451929 h 1543254"/>
                <a:gd name="connsiteX327" fmla="*/ 1263338 w 1802246"/>
                <a:gd name="connsiteY327" fmla="*/ 1449627 h 1543254"/>
                <a:gd name="connsiteX328" fmla="*/ 1280094 w 1802246"/>
                <a:gd name="connsiteY328" fmla="*/ 1443039 h 1543254"/>
                <a:gd name="connsiteX329" fmla="*/ 1292710 w 1802246"/>
                <a:gd name="connsiteY329" fmla="*/ 1431045 h 1543254"/>
                <a:gd name="connsiteX330" fmla="*/ 1298993 w 1802246"/>
                <a:gd name="connsiteY330" fmla="*/ 1421899 h 1543254"/>
                <a:gd name="connsiteX331" fmla="*/ 1305947 w 1802246"/>
                <a:gd name="connsiteY331" fmla="*/ 1409917 h 1543254"/>
                <a:gd name="connsiteX332" fmla="*/ 1317174 w 1802246"/>
                <a:gd name="connsiteY332" fmla="*/ 1422606 h 1543254"/>
                <a:gd name="connsiteX333" fmla="*/ 1357359 w 1802246"/>
                <a:gd name="connsiteY333" fmla="*/ 1412304 h 1543254"/>
                <a:gd name="connsiteX334" fmla="*/ 1373592 w 1802246"/>
                <a:gd name="connsiteY334" fmla="*/ 1408943 h 1543254"/>
                <a:gd name="connsiteX335" fmla="*/ 1389800 w 1802246"/>
                <a:gd name="connsiteY335" fmla="*/ 1403487 h 1543254"/>
                <a:gd name="connsiteX336" fmla="*/ 1404498 w 1802246"/>
                <a:gd name="connsiteY336" fmla="*/ 1395085 h 1543254"/>
                <a:gd name="connsiteX337" fmla="*/ 1415786 w 1802246"/>
                <a:gd name="connsiteY337" fmla="*/ 1382627 h 1543254"/>
                <a:gd name="connsiteX338" fmla="*/ 1416919 w 1802246"/>
                <a:gd name="connsiteY338" fmla="*/ 1392028 h 1543254"/>
                <a:gd name="connsiteX339" fmla="*/ 1423312 w 1802246"/>
                <a:gd name="connsiteY339" fmla="*/ 1385014 h 1543254"/>
                <a:gd name="connsiteX340" fmla="*/ 1431069 w 1802246"/>
                <a:gd name="connsiteY340" fmla="*/ 1379230 h 1543254"/>
                <a:gd name="connsiteX341" fmla="*/ 1440141 w 1802246"/>
                <a:gd name="connsiteY341" fmla="*/ 1374688 h 1543254"/>
                <a:gd name="connsiteX342" fmla="*/ 1450163 w 1802246"/>
                <a:gd name="connsiteY342" fmla="*/ 1370961 h 1543254"/>
                <a:gd name="connsiteX343" fmla="*/ 1460952 w 1802246"/>
                <a:gd name="connsiteY343" fmla="*/ 1367942 h 1543254"/>
                <a:gd name="connsiteX344" fmla="*/ 1472119 w 1802246"/>
                <a:gd name="connsiteY344" fmla="*/ 1365238 h 1543254"/>
                <a:gd name="connsiteX345" fmla="*/ 1494391 w 1802246"/>
                <a:gd name="connsiteY345" fmla="*/ 1360063 h 1543254"/>
                <a:gd name="connsiteX346" fmla="*/ 1513984 w 1802246"/>
                <a:gd name="connsiteY346" fmla="*/ 1353438 h 1543254"/>
                <a:gd name="connsiteX347" fmla="*/ 1521644 w 1802246"/>
                <a:gd name="connsiteY347" fmla="*/ 1348933 h 1543254"/>
                <a:gd name="connsiteX348" fmla="*/ 1527148 w 1802246"/>
                <a:gd name="connsiteY348" fmla="*/ 1343197 h 1543254"/>
                <a:gd name="connsiteX349" fmla="*/ 1529925 w 1802246"/>
                <a:gd name="connsiteY349" fmla="*/ 1327281 h 1543254"/>
                <a:gd name="connsiteX350" fmla="*/ 1518259 w 1802246"/>
                <a:gd name="connsiteY350" fmla="*/ 1303621 h 1543254"/>
                <a:gd name="connsiteX351" fmla="*/ 1520365 w 1802246"/>
                <a:gd name="connsiteY351" fmla="*/ 1294597 h 1543254"/>
                <a:gd name="connsiteX352" fmla="*/ 1522168 w 1802246"/>
                <a:gd name="connsiteY352" fmla="*/ 1285428 h 1543254"/>
                <a:gd name="connsiteX353" fmla="*/ 1525090 w 1802246"/>
                <a:gd name="connsiteY353" fmla="*/ 1266894 h 1543254"/>
                <a:gd name="connsiteX354" fmla="*/ 1513656 w 1802246"/>
                <a:gd name="connsiteY354" fmla="*/ 1272021 h 1543254"/>
                <a:gd name="connsiteX355" fmla="*/ 1505582 w 1802246"/>
                <a:gd name="connsiteY355" fmla="*/ 1271436 h 1543254"/>
                <a:gd name="connsiteX356" fmla="*/ 1495511 w 1802246"/>
                <a:gd name="connsiteY356" fmla="*/ 1259490 h 1543254"/>
                <a:gd name="connsiteX357" fmla="*/ 1486987 w 1802246"/>
                <a:gd name="connsiteY357" fmla="*/ 1243440 h 1543254"/>
                <a:gd name="connsiteX358" fmla="*/ 1474031 w 1802246"/>
                <a:gd name="connsiteY358" fmla="*/ 1235671 h 1543254"/>
                <a:gd name="connsiteX359" fmla="*/ 1477684 w 1802246"/>
                <a:gd name="connsiteY359" fmla="*/ 1231129 h 1543254"/>
                <a:gd name="connsiteX360" fmla="*/ 1483675 w 1802246"/>
                <a:gd name="connsiteY360" fmla="*/ 1228304 h 1543254"/>
                <a:gd name="connsiteX361" fmla="*/ 1499189 w 1802246"/>
                <a:gd name="connsiteY361" fmla="*/ 1227646 h 1543254"/>
                <a:gd name="connsiteX362" fmla="*/ 1512389 w 1802246"/>
                <a:gd name="connsiteY362" fmla="*/ 1232907 h 1543254"/>
                <a:gd name="connsiteX363" fmla="*/ 1514216 w 1802246"/>
                <a:gd name="connsiteY363" fmla="*/ 1243404 h 1543254"/>
                <a:gd name="connsiteX364" fmla="*/ 1508346 w 1802246"/>
                <a:gd name="connsiteY364" fmla="*/ 1242320 h 1543254"/>
                <a:gd name="connsiteX365" fmla="*/ 1531081 w 1802246"/>
                <a:gd name="connsiteY365" fmla="*/ 1255313 h 1543254"/>
                <a:gd name="connsiteX366" fmla="*/ 1549737 w 1802246"/>
                <a:gd name="connsiteY366" fmla="*/ 1247812 h 1543254"/>
                <a:gd name="connsiteX367" fmla="*/ 1586464 w 1802246"/>
                <a:gd name="connsiteY367" fmla="*/ 1241163 h 1543254"/>
                <a:gd name="connsiteX368" fmla="*/ 1597217 w 1802246"/>
                <a:gd name="connsiteY368" fmla="*/ 1229680 h 1543254"/>
                <a:gd name="connsiteX369" fmla="*/ 1608176 w 1802246"/>
                <a:gd name="connsiteY369" fmla="*/ 1218306 h 1543254"/>
                <a:gd name="connsiteX370" fmla="*/ 1619440 w 1802246"/>
                <a:gd name="connsiteY370" fmla="*/ 1207079 h 1543254"/>
                <a:gd name="connsiteX371" fmla="*/ 1625200 w 1802246"/>
                <a:gd name="connsiteY371" fmla="*/ 1201502 h 1543254"/>
                <a:gd name="connsiteX372" fmla="*/ 1630923 w 1802246"/>
                <a:gd name="connsiteY372" fmla="*/ 1195888 h 1543254"/>
                <a:gd name="connsiteX373" fmla="*/ 1654413 w 1802246"/>
                <a:gd name="connsiteY373" fmla="*/ 1173518 h 1543254"/>
                <a:gd name="connsiteX374" fmla="*/ 1677928 w 1802246"/>
                <a:gd name="connsiteY374" fmla="*/ 1150661 h 1543254"/>
                <a:gd name="connsiteX375" fmla="*/ 1683773 w 1802246"/>
                <a:gd name="connsiteY375" fmla="*/ 1144853 h 1543254"/>
                <a:gd name="connsiteX376" fmla="*/ 1689569 w 1802246"/>
                <a:gd name="connsiteY376" fmla="*/ 1138971 h 1543254"/>
                <a:gd name="connsiteX377" fmla="*/ 1700858 w 1802246"/>
                <a:gd name="connsiteY377" fmla="*/ 1127001 h 1543254"/>
                <a:gd name="connsiteX378" fmla="*/ 1722229 w 1802246"/>
                <a:gd name="connsiteY378" fmla="*/ 1102098 h 1543254"/>
                <a:gd name="connsiteX379" fmla="*/ 1732142 w 1802246"/>
                <a:gd name="connsiteY379" fmla="*/ 1089141 h 1543254"/>
                <a:gd name="connsiteX380" fmla="*/ 1741153 w 1802246"/>
                <a:gd name="connsiteY380" fmla="*/ 1075746 h 1543254"/>
                <a:gd name="connsiteX381" fmla="*/ 1749360 w 1802246"/>
                <a:gd name="connsiteY381" fmla="*/ 1061986 h 1543254"/>
                <a:gd name="connsiteX382" fmla="*/ 1756484 w 1802246"/>
                <a:gd name="connsiteY382" fmla="*/ 1047799 h 1543254"/>
                <a:gd name="connsiteX383" fmla="*/ 1702392 w 1802246"/>
                <a:gd name="connsiteY383" fmla="*/ 1038593 h 1543254"/>
                <a:gd name="connsiteX384" fmla="*/ 1708895 w 1802246"/>
                <a:gd name="connsiteY384" fmla="*/ 1026318 h 1543254"/>
                <a:gd name="connsiteX385" fmla="*/ 1715276 w 1802246"/>
                <a:gd name="connsiteY385" fmla="*/ 1013934 h 1543254"/>
                <a:gd name="connsiteX386" fmla="*/ 1741457 w 1802246"/>
                <a:gd name="connsiteY386" fmla="*/ 1016820 h 1543254"/>
                <a:gd name="connsiteX387" fmla="*/ 1750395 w 1802246"/>
                <a:gd name="connsiteY387" fmla="*/ 1024236 h 1543254"/>
                <a:gd name="connsiteX388" fmla="*/ 1749616 w 1802246"/>
                <a:gd name="connsiteY388" fmla="*/ 1035963 h 1543254"/>
                <a:gd name="connsiteX389" fmla="*/ 1754487 w 1802246"/>
                <a:gd name="connsiteY389" fmla="*/ 1015018 h 1543254"/>
                <a:gd name="connsiteX390" fmla="*/ 1738778 w 1802246"/>
                <a:gd name="connsiteY390" fmla="*/ 1000405 h 1543254"/>
                <a:gd name="connsiteX391" fmla="*/ 1725383 w 1802246"/>
                <a:gd name="connsiteY391" fmla="*/ 992246 h 1543254"/>
                <a:gd name="connsiteX392" fmla="*/ 1748313 w 1802246"/>
                <a:gd name="connsiteY392" fmla="*/ 983795 h 1543254"/>
                <a:gd name="connsiteX393" fmla="*/ 1766798 w 1802246"/>
                <a:gd name="connsiteY393" fmla="*/ 995010 h 1543254"/>
                <a:gd name="connsiteX394" fmla="*/ 1786550 w 1802246"/>
                <a:gd name="connsiteY394" fmla="*/ 1013617 h 1543254"/>
                <a:gd name="connsiteX395" fmla="*/ 1788157 w 1802246"/>
                <a:gd name="connsiteY395" fmla="*/ 996009 h 1543254"/>
                <a:gd name="connsiteX396" fmla="*/ 1780778 w 1802246"/>
                <a:gd name="connsiteY396" fmla="*/ 998018 h 1543254"/>
                <a:gd name="connsiteX397" fmla="*/ 1767297 w 1802246"/>
                <a:gd name="connsiteY397" fmla="*/ 985476 h 1543254"/>
                <a:gd name="connsiteX398" fmla="*/ 1755230 w 1802246"/>
                <a:gd name="connsiteY398" fmla="*/ 974930 h 1543254"/>
                <a:gd name="connsiteX399" fmla="*/ 1748167 w 1802246"/>
                <a:gd name="connsiteY399" fmla="*/ 963763 h 1543254"/>
                <a:gd name="connsiteX400" fmla="*/ 1749299 w 1802246"/>
                <a:gd name="connsiteY400" fmla="*/ 949272 h 1543254"/>
                <a:gd name="connsiteX401" fmla="*/ 1772534 w 1802246"/>
                <a:gd name="connsiteY401" fmla="*/ 943610 h 1543254"/>
                <a:gd name="connsiteX402" fmla="*/ 1787682 w 1802246"/>
                <a:gd name="connsiteY402" fmla="*/ 943147 h 1543254"/>
                <a:gd name="connsiteX403" fmla="*/ 1791262 w 1802246"/>
                <a:gd name="connsiteY403" fmla="*/ 934039 h 1543254"/>
                <a:gd name="connsiteX404" fmla="*/ 1794222 w 1802246"/>
                <a:gd name="connsiteY404" fmla="*/ 925149 h 1543254"/>
                <a:gd name="connsiteX405" fmla="*/ 1797071 w 1802246"/>
                <a:gd name="connsiteY405" fmla="*/ 916211 h 1543254"/>
                <a:gd name="connsiteX406" fmla="*/ 1802246 w 1802246"/>
                <a:gd name="connsiteY406" fmla="*/ 898176 h 1543254"/>
                <a:gd name="connsiteX407" fmla="*/ 1757105 w 1802246"/>
                <a:gd name="connsiteY407" fmla="*/ 905617 h 1543254"/>
                <a:gd name="connsiteX408" fmla="*/ 644291 w 1802246"/>
                <a:gd name="connsiteY408" fmla="*/ 137494 h 1543254"/>
                <a:gd name="connsiteX409" fmla="*/ 653327 w 1802246"/>
                <a:gd name="connsiteY409" fmla="*/ 130273 h 1543254"/>
                <a:gd name="connsiteX410" fmla="*/ 667233 w 1802246"/>
                <a:gd name="connsiteY410" fmla="*/ 134511 h 1543254"/>
                <a:gd name="connsiteX411" fmla="*/ 642282 w 1802246"/>
                <a:gd name="connsiteY411" fmla="*/ 146274 h 1543254"/>
                <a:gd name="connsiteX412" fmla="*/ 644291 w 1802246"/>
                <a:gd name="connsiteY412" fmla="*/ 137494 h 1543254"/>
                <a:gd name="connsiteX413" fmla="*/ 636680 w 1802246"/>
                <a:gd name="connsiteY413" fmla="*/ 147029 h 1543254"/>
                <a:gd name="connsiteX414" fmla="*/ 637459 w 1802246"/>
                <a:gd name="connsiteY414" fmla="*/ 148685 h 1543254"/>
                <a:gd name="connsiteX415" fmla="*/ 635718 w 1802246"/>
                <a:gd name="connsiteY415" fmla="*/ 149574 h 1543254"/>
                <a:gd name="connsiteX416" fmla="*/ 636680 w 1802246"/>
                <a:gd name="connsiteY416" fmla="*/ 147029 h 1543254"/>
                <a:gd name="connsiteX417" fmla="*/ 303691 w 1802246"/>
                <a:gd name="connsiteY417" fmla="*/ 147650 h 1543254"/>
                <a:gd name="connsiteX418" fmla="*/ 316696 w 1802246"/>
                <a:gd name="connsiteY418" fmla="*/ 146433 h 1543254"/>
                <a:gd name="connsiteX419" fmla="*/ 317536 w 1802246"/>
                <a:gd name="connsiteY419" fmla="*/ 148259 h 1543254"/>
                <a:gd name="connsiteX420" fmla="*/ 306029 w 1802246"/>
                <a:gd name="connsiteY420" fmla="*/ 147809 h 1543254"/>
                <a:gd name="connsiteX421" fmla="*/ 303691 w 1802246"/>
                <a:gd name="connsiteY421" fmla="*/ 147650 h 1543254"/>
                <a:gd name="connsiteX422" fmla="*/ 312373 w 1802246"/>
                <a:gd name="connsiteY422" fmla="*/ 282039 h 1543254"/>
                <a:gd name="connsiteX423" fmla="*/ 327266 w 1802246"/>
                <a:gd name="connsiteY423" fmla="*/ 288871 h 1543254"/>
                <a:gd name="connsiteX424" fmla="*/ 343961 w 1802246"/>
                <a:gd name="connsiteY424" fmla="*/ 301913 h 1543254"/>
                <a:gd name="connsiteX425" fmla="*/ 353825 w 1802246"/>
                <a:gd name="connsiteY425" fmla="*/ 287300 h 1543254"/>
                <a:gd name="connsiteX426" fmla="*/ 353313 w 1802246"/>
                <a:gd name="connsiteY426" fmla="*/ 269777 h 1543254"/>
                <a:gd name="connsiteX427" fmla="*/ 337325 w 1802246"/>
                <a:gd name="connsiteY427" fmla="*/ 231223 h 1543254"/>
                <a:gd name="connsiteX428" fmla="*/ 327254 w 1802246"/>
                <a:gd name="connsiteY428" fmla="*/ 198223 h 1543254"/>
                <a:gd name="connsiteX429" fmla="*/ 353788 w 1802246"/>
                <a:gd name="connsiteY429" fmla="*/ 184742 h 1543254"/>
                <a:gd name="connsiteX430" fmla="*/ 405993 w 1802246"/>
                <a:gd name="connsiteY430" fmla="*/ 225135 h 1543254"/>
                <a:gd name="connsiteX431" fmla="*/ 443560 w 1802246"/>
                <a:gd name="connsiteY431" fmla="*/ 266306 h 1543254"/>
                <a:gd name="connsiteX432" fmla="*/ 440686 w 1802246"/>
                <a:gd name="connsiteY432" fmla="*/ 274282 h 1543254"/>
                <a:gd name="connsiteX433" fmla="*/ 435230 w 1802246"/>
                <a:gd name="connsiteY433" fmla="*/ 278642 h 1543254"/>
                <a:gd name="connsiteX434" fmla="*/ 419205 w 1802246"/>
                <a:gd name="connsiteY434" fmla="*/ 280322 h 1543254"/>
                <a:gd name="connsiteX435" fmla="*/ 401816 w 1802246"/>
                <a:gd name="connsiteY435" fmla="*/ 279458 h 1543254"/>
                <a:gd name="connsiteX436" fmla="*/ 394704 w 1802246"/>
                <a:gd name="connsiteY436" fmla="*/ 280481 h 1543254"/>
                <a:gd name="connsiteX437" fmla="*/ 389943 w 1802246"/>
                <a:gd name="connsiteY437" fmla="*/ 283805 h 1543254"/>
                <a:gd name="connsiteX438" fmla="*/ 418572 w 1802246"/>
                <a:gd name="connsiteY438" fmla="*/ 284256 h 1543254"/>
                <a:gd name="connsiteX439" fmla="*/ 421860 w 1802246"/>
                <a:gd name="connsiteY439" fmla="*/ 306345 h 1543254"/>
                <a:gd name="connsiteX440" fmla="*/ 409159 w 1802246"/>
                <a:gd name="connsiteY440" fmla="*/ 315089 h 1543254"/>
                <a:gd name="connsiteX441" fmla="*/ 422822 w 1802246"/>
                <a:gd name="connsiteY441" fmla="*/ 317256 h 1543254"/>
                <a:gd name="connsiteX442" fmla="*/ 363347 w 1802246"/>
                <a:gd name="connsiteY442" fmla="*/ 398199 h 1543254"/>
                <a:gd name="connsiteX443" fmla="*/ 341063 w 1802246"/>
                <a:gd name="connsiteY443" fmla="*/ 374161 h 1543254"/>
                <a:gd name="connsiteX444" fmla="*/ 314772 w 1802246"/>
                <a:gd name="connsiteY444" fmla="*/ 333440 h 1543254"/>
                <a:gd name="connsiteX445" fmla="*/ 303496 w 1802246"/>
                <a:gd name="connsiteY445" fmla="*/ 293937 h 1543254"/>
                <a:gd name="connsiteX446" fmla="*/ 312373 w 1802246"/>
                <a:gd name="connsiteY446" fmla="*/ 282039 h 1543254"/>
                <a:gd name="connsiteX447" fmla="*/ 313128 w 1802246"/>
                <a:gd name="connsiteY447" fmla="*/ 493633 h 1543254"/>
                <a:gd name="connsiteX448" fmla="*/ 305042 w 1802246"/>
                <a:gd name="connsiteY448" fmla="*/ 513117 h 1543254"/>
                <a:gd name="connsiteX449" fmla="*/ 294083 w 1802246"/>
                <a:gd name="connsiteY449" fmla="*/ 503716 h 1543254"/>
                <a:gd name="connsiteX450" fmla="*/ 282198 w 1802246"/>
                <a:gd name="connsiteY450" fmla="*/ 491429 h 1543254"/>
                <a:gd name="connsiteX451" fmla="*/ 275732 w 1802246"/>
                <a:gd name="connsiteY451" fmla="*/ 481395 h 1543254"/>
                <a:gd name="connsiteX452" fmla="*/ 313128 w 1802246"/>
                <a:gd name="connsiteY452" fmla="*/ 493584 h 1543254"/>
                <a:gd name="connsiteX453" fmla="*/ 195008 w 1802246"/>
                <a:gd name="connsiteY453" fmla="*/ 591770 h 1543254"/>
                <a:gd name="connsiteX454" fmla="*/ 212129 w 1802246"/>
                <a:gd name="connsiteY454" fmla="*/ 587009 h 1543254"/>
                <a:gd name="connsiteX455" fmla="*/ 229628 w 1802246"/>
                <a:gd name="connsiteY455" fmla="*/ 583197 h 1543254"/>
                <a:gd name="connsiteX456" fmla="*/ 260741 w 1802246"/>
                <a:gd name="connsiteY456" fmla="*/ 580043 h 1543254"/>
                <a:gd name="connsiteX457" fmla="*/ 281528 w 1802246"/>
                <a:gd name="connsiteY457" fmla="*/ 582966 h 1543254"/>
                <a:gd name="connsiteX458" fmla="*/ 275086 w 1802246"/>
                <a:gd name="connsiteY458" fmla="*/ 607808 h 1543254"/>
                <a:gd name="connsiteX459" fmla="*/ 208525 w 1802246"/>
                <a:gd name="connsiteY459" fmla="*/ 592440 h 1543254"/>
                <a:gd name="connsiteX460" fmla="*/ 274282 w 1802246"/>
                <a:gd name="connsiteY460" fmla="*/ 611242 h 1543254"/>
                <a:gd name="connsiteX461" fmla="*/ 268985 w 1802246"/>
                <a:gd name="connsiteY461" fmla="*/ 635876 h 1543254"/>
                <a:gd name="connsiteX462" fmla="*/ 213992 w 1802246"/>
                <a:gd name="connsiteY462" fmla="*/ 624442 h 1543254"/>
                <a:gd name="connsiteX463" fmla="*/ 152022 w 1802246"/>
                <a:gd name="connsiteY463" fmla="*/ 607394 h 1543254"/>
                <a:gd name="connsiteX464" fmla="*/ 194996 w 1802246"/>
                <a:gd name="connsiteY464" fmla="*/ 591721 h 1543254"/>
                <a:gd name="connsiteX465" fmla="*/ 186922 w 1802246"/>
                <a:gd name="connsiteY465" fmla="*/ 987814 h 1543254"/>
                <a:gd name="connsiteX466" fmla="*/ 200597 w 1802246"/>
                <a:gd name="connsiteY466" fmla="*/ 985707 h 1543254"/>
                <a:gd name="connsiteX467" fmla="*/ 186910 w 1802246"/>
                <a:gd name="connsiteY467" fmla="*/ 987765 h 1543254"/>
                <a:gd name="connsiteX468" fmla="*/ 225573 w 1802246"/>
                <a:gd name="connsiteY468" fmla="*/ 792185 h 1543254"/>
                <a:gd name="connsiteX469" fmla="*/ 186179 w 1802246"/>
                <a:gd name="connsiteY469" fmla="*/ 782443 h 1543254"/>
                <a:gd name="connsiteX470" fmla="*/ 153995 w 1802246"/>
                <a:gd name="connsiteY470" fmla="*/ 770740 h 1543254"/>
                <a:gd name="connsiteX471" fmla="*/ 132709 w 1802246"/>
                <a:gd name="connsiteY471" fmla="*/ 757638 h 1543254"/>
                <a:gd name="connsiteX472" fmla="*/ 161289 w 1802246"/>
                <a:gd name="connsiteY472" fmla="*/ 751415 h 1543254"/>
                <a:gd name="connsiteX473" fmla="*/ 128824 w 1802246"/>
                <a:gd name="connsiteY473" fmla="*/ 723176 h 1543254"/>
                <a:gd name="connsiteX474" fmla="*/ 198235 w 1802246"/>
                <a:gd name="connsiteY474" fmla="*/ 743366 h 1543254"/>
                <a:gd name="connsiteX475" fmla="*/ 239248 w 1802246"/>
                <a:gd name="connsiteY475" fmla="*/ 754873 h 1543254"/>
                <a:gd name="connsiteX476" fmla="*/ 256199 w 1802246"/>
                <a:gd name="connsiteY476" fmla="*/ 759428 h 1543254"/>
                <a:gd name="connsiteX477" fmla="*/ 256747 w 1802246"/>
                <a:gd name="connsiteY477" fmla="*/ 797969 h 1543254"/>
                <a:gd name="connsiteX478" fmla="*/ 225561 w 1802246"/>
                <a:gd name="connsiteY478" fmla="*/ 792136 h 1543254"/>
                <a:gd name="connsiteX479" fmla="*/ 235668 w 1802246"/>
                <a:gd name="connsiteY479" fmla="*/ 1039032 h 1543254"/>
                <a:gd name="connsiteX480" fmla="*/ 287300 w 1802246"/>
                <a:gd name="connsiteY480" fmla="*/ 1019889 h 1543254"/>
                <a:gd name="connsiteX481" fmla="*/ 300963 w 1802246"/>
                <a:gd name="connsiteY481" fmla="*/ 1014178 h 1543254"/>
                <a:gd name="connsiteX482" fmla="*/ 307466 w 1802246"/>
                <a:gd name="connsiteY482" fmla="*/ 1030824 h 1543254"/>
                <a:gd name="connsiteX483" fmla="*/ 235656 w 1802246"/>
                <a:gd name="connsiteY483" fmla="*/ 1038983 h 1543254"/>
                <a:gd name="connsiteX484" fmla="*/ 514347 w 1802246"/>
                <a:gd name="connsiteY484" fmla="*/ 1353645 h 1543254"/>
                <a:gd name="connsiteX485" fmla="*/ 495691 w 1802246"/>
                <a:gd name="connsiteY485" fmla="*/ 1352951 h 1543254"/>
                <a:gd name="connsiteX486" fmla="*/ 520399 w 1802246"/>
                <a:gd name="connsiteY486" fmla="*/ 1328097 h 1543254"/>
                <a:gd name="connsiteX487" fmla="*/ 510547 w 1802246"/>
                <a:gd name="connsiteY487" fmla="*/ 1331970 h 1543254"/>
                <a:gd name="connsiteX488" fmla="*/ 518219 w 1802246"/>
                <a:gd name="connsiteY488" fmla="*/ 1312863 h 1543254"/>
                <a:gd name="connsiteX489" fmla="*/ 529507 w 1802246"/>
                <a:gd name="connsiteY489" fmla="*/ 1321631 h 1543254"/>
                <a:gd name="connsiteX490" fmla="*/ 520399 w 1802246"/>
                <a:gd name="connsiteY490" fmla="*/ 1328097 h 1543254"/>
                <a:gd name="connsiteX491" fmla="*/ 532406 w 1802246"/>
                <a:gd name="connsiteY491" fmla="*/ 1323847 h 1543254"/>
                <a:gd name="connsiteX492" fmla="*/ 537483 w 1802246"/>
                <a:gd name="connsiteY492" fmla="*/ 1327635 h 1543254"/>
                <a:gd name="connsiteX493" fmla="*/ 532613 w 1802246"/>
                <a:gd name="connsiteY493" fmla="*/ 1354157 h 1543254"/>
                <a:gd name="connsiteX494" fmla="*/ 1764752 w 1802246"/>
                <a:gd name="connsiteY494" fmla="*/ 940833 h 1543254"/>
                <a:gd name="connsiteX495" fmla="*/ 1775274 w 1802246"/>
                <a:gd name="connsiteY495" fmla="*/ 937180 h 1543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</a:cxnLst>
              <a:rect l="l" t="t" r="r" b="b"/>
              <a:pathLst>
                <a:path w="1802246" h="1543254">
                  <a:moveTo>
                    <a:pt x="1757105" y="905617"/>
                  </a:moveTo>
                  <a:cubicBezTo>
                    <a:pt x="1747765" y="896094"/>
                    <a:pt x="1749482" y="888130"/>
                    <a:pt x="1747241" y="883478"/>
                  </a:cubicBezTo>
                  <a:cubicBezTo>
                    <a:pt x="1746121" y="881177"/>
                    <a:pt x="1743917" y="879715"/>
                    <a:pt x="1738888" y="879411"/>
                  </a:cubicBezTo>
                  <a:cubicBezTo>
                    <a:pt x="1733858" y="879107"/>
                    <a:pt x="1725931" y="879935"/>
                    <a:pt x="1713169" y="881932"/>
                  </a:cubicBezTo>
                  <a:cubicBezTo>
                    <a:pt x="1717736" y="881302"/>
                    <a:pt x="1722217" y="880209"/>
                    <a:pt x="1726564" y="878668"/>
                  </a:cubicBezTo>
                  <a:cubicBezTo>
                    <a:pt x="1730412" y="877274"/>
                    <a:pt x="1734090" y="875439"/>
                    <a:pt x="1737524" y="873201"/>
                  </a:cubicBezTo>
                  <a:cubicBezTo>
                    <a:pt x="1743844" y="869044"/>
                    <a:pt x="1749117" y="863475"/>
                    <a:pt x="1752916" y="856932"/>
                  </a:cubicBezTo>
                  <a:cubicBezTo>
                    <a:pt x="1760624" y="844121"/>
                    <a:pt x="1763401" y="828023"/>
                    <a:pt x="1763632" y="812143"/>
                  </a:cubicBezTo>
                  <a:cubicBezTo>
                    <a:pt x="1763729" y="808186"/>
                    <a:pt x="1763778" y="804228"/>
                    <a:pt x="1763632" y="800344"/>
                  </a:cubicBezTo>
                  <a:cubicBezTo>
                    <a:pt x="1763486" y="796459"/>
                    <a:pt x="1763194" y="792611"/>
                    <a:pt x="1762950" y="788897"/>
                  </a:cubicBezTo>
                  <a:cubicBezTo>
                    <a:pt x="1762707" y="785183"/>
                    <a:pt x="1762366" y="781590"/>
                    <a:pt x="1762073" y="778096"/>
                  </a:cubicBezTo>
                  <a:cubicBezTo>
                    <a:pt x="1761781" y="774601"/>
                    <a:pt x="1761525" y="771325"/>
                    <a:pt x="1761367" y="768208"/>
                  </a:cubicBezTo>
                  <a:cubicBezTo>
                    <a:pt x="1761209" y="765090"/>
                    <a:pt x="1761075" y="762119"/>
                    <a:pt x="1761050" y="759464"/>
                  </a:cubicBezTo>
                  <a:cubicBezTo>
                    <a:pt x="1761002" y="757021"/>
                    <a:pt x="1761148" y="754579"/>
                    <a:pt x="1761489" y="752158"/>
                  </a:cubicBezTo>
                  <a:cubicBezTo>
                    <a:pt x="1762146" y="747762"/>
                    <a:pt x="1763620" y="744450"/>
                    <a:pt x="1766201" y="742526"/>
                  </a:cubicBezTo>
                  <a:cubicBezTo>
                    <a:pt x="1759200" y="738216"/>
                    <a:pt x="1752806" y="733009"/>
                    <a:pt x="1747156" y="727036"/>
                  </a:cubicBezTo>
                  <a:cubicBezTo>
                    <a:pt x="1742760" y="722445"/>
                    <a:pt x="1739204" y="717110"/>
                    <a:pt x="1736671" y="711278"/>
                  </a:cubicBezTo>
                  <a:cubicBezTo>
                    <a:pt x="1731995" y="700489"/>
                    <a:pt x="1731082" y="688945"/>
                    <a:pt x="1730205" y="676062"/>
                  </a:cubicBezTo>
                  <a:cubicBezTo>
                    <a:pt x="1726771" y="679715"/>
                    <a:pt x="1714107" y="683672"/>
                    <a:pt x="1702526" y="683989"/>
                  </a:cubicBezTo>
                  <a:cubicBezTo>
                    <a:pt x="1696742" y="684159"/>
                    <a:pt x="1691238" y="683429"/>
                    <a:pt x="1687353" y="681359"/>
                  </a:cubicBezTo>
                  <a:cubicBezTo>
                    <a:pt x="1683469" y="679289"/>
                    <a:pt x="1681204" y="675867"/>
                    <a:pt x="1681545" y="670557"/>
                  </a:cubicBezTo>
                  <a:cubicBezTo>
                    <a:pt x="1704316" y="669413"/>
                    <a:pt x="1717748" y="666210"/>
                    <a:pt x="1725700" y="661327"/>
                  </a:cubicBezTo>
                  <a:cubicBezTo>
                    <a:pt x="1733651" y="656444"/>
                    <a:pt x="1736318" y="650026"/>
                    <a:pt x="1737658" y="642903"/>
                  </a:cubicBezTo>
                  <a:cubicBezTo>
                    <a:pt x="1738352" y="639335"/>
                    <a:pt x="1738875" y="635596"/>
                    <a:pt x="1739460" y="631748"/>
                  </a:cubicBezTo>
                  <a:cubicBezTo>
                    <a:pt x="1740008" y="627749"/>
                    <a:pt x="1741019" y="623826"/>
                    <a:pt x="1742468" y="620058"/>
                  </a:cubicBezTo>
                  <a:cubicBezTo>
                    <a:pt x="1744246" y="615679"/>
                    <a:pt x="1746791" y="611657"/>
                    <a:pt x="1749993" y="608185"/>
                  </a:cubicBezTo>
                  <a:cubicBezTo>
                    <a:pt x="1753269" y="604634"/>
                    <a:pt x="1756995" y="601517"/>
                    <a:pt x="1761063" y="598906"/>
                  </a:cubicBezTo>
                  <a:cubicBezTo>
                    <a:pt x="1754572" y="602255"/>
                    <a:pt x="1749385" y="601171"/>
                    <a:pt x="1744855" y="597907"/>
                  </a:cubicBezTo>
                  <a:cubicBezTo>
                    <a:pt x="1741993" y="595685"/>
                    <a:pt x="1739436" y="593089"/>
                    <a:pt x="1737268" y="590187"/>
                  </a:cubicBezTo>
                  <a:cubicBezTo>
                    <a:pt x="1734833" y="587155"/>
                    <a:pt x="1732397" y="583782"/>
                    <a:pt x="1729962" y="580543"/>
                  </a:cubicBezTo>
                  <a:cubicBezTo>
                    <a:pt x="1725091" y="574016"/>
                    <a:pt x="1719440" y="568085"/>
                    <a:pt x="1712706" y="566112"/>
                  </a:cubicBezTo>
                  <a:cubicBezTo>
                    <a:pt x="1705972" y="564140"/>
                    <a:pt x="1697996" y="566112"/>
                    <a:pt x="1687134" y="575392"/>
                  </a:cubicBezTo>
                  <a:cubicBezTo>
                    <a:pt x="1687061" y="566112"/>
                    <a:pt x="1694014" y="563860"/>
                    <a:pt x="1702733" y="561741"/>
                  </a:cubicBezTo>
                  <a:cubicBezTo>
                    <a:pt x="1711452" y="559622"/>
                    <a:pt x="1722010" y="557661"/>
                    <a:pt x="1727685" y="548528"/>
                  </a:cubicBezTo>
                  <a:cubicBezTo>
                    <a:pt x="1716774" y="541243"/>
                    <a:pt x="1708006" y="531190"/>
                    <a:pt x="1702258" y="519400"/>
                  </a:cubicBezTo>
                  <a:cubicBezTo>
                    <a:pt x="1699445" y="513900"/>
                    <a:pt x="1697022" y="508202"/>
                    <a:pt x="1695037" y="502352"/>
                  </a:cubicBezTo>
                  <a:cubicBezTo>
                    <a:pt x="1692882" y="496458"/>
                    <a:pt x="1691031" y="490357"/>
                    <a:pt x="1688948" y="484208"/>
                  </a:cubicBezTo>
                  <a:cubicBezTo>
                    <a:pt x="1686866" y="478058"/>
                    <a:pt x="1684893" y="471835"/>
                    <a:pt x="1682519" y="465661"/>
                  </a:cubicBezTo>
                  <a:cubicBezTo>
                    <a:pt x="1680169" y="459405"/>
                    <a:pt x="1677490" y="453280"/>
                    <a:pt x="1674482" y="447310"/>
                  </a:cubicBezTo>
                  <a:cubicBezTo>
                    <a:pt x="1668223" y="434848"/>
                    <a:pt x="1659796" y="423595"/>
                    <a:pt x="1649603" y="414078"/>
                  </a:cubicBezTo>
                  <a:cubicBezTo>
                    <a:pt x="1646011" y="415442"/>
                    <a:pt x="1643149" y="419193"/>
                    <a:pt x="1638924" y="422103"/>
                  </a:cubicBezTo>
                  <a:cubicBezTo>
                    <a:pt x="1634698" y="425014"/>
                    <a:pt x="1629182" y="427047"/>
                    <a:pt x="1620914" y="424965"/>
                  </a:cubicBezTo>
                  <a:cubicBezTo>
                    <a:pt x="1626186" y="412315"/>
                    <a:pt x="1630522" y="399290"/>
                    <a:pt x="1633858" y="385997"/>
                  </a:cubicBezTo>
                  <a:cubicBezTo>
                    <a:pt x="1628537" y="382807"/>
                    <a:pt x="1618393" y="385778"/>
                    <a:pt x="1610624" y="386241"/>
                  </a:cubicBezTo>
                  <a:cubicBezTo>
                    <a:pt x="1602855" y="386704"/>
                    <a:pt x="1597643" y="384633"/>
                    <a:pt x="1600334" y="371847"/>
                  </a:cubicBezTo>
                  <a:cubicBezTo>
                    <a:pt x="1597777" y="376596"/>
                    <a:pt x="1593417" y="383805"/>
                    <a:pt x="1587170" y="379556"/>
                  </a:cubicBezTo>
                  <a:cubicBezTo>
                    <a:pt x="1584589" y="373701"/>
                    <a:pt x="1581569" y="368047"/>
                    <a:pt x="1578135" y="362641"/>
                  </a:cubicBezTo>
                  <a:cubicBezTo>
                    <a:pt x="1574737" y="357192"/>
                    <a:pt x="1571011" y="351958"/>
                    <a:pt x="1566968" y="346969"/>
                  </a:cubicBezTo>
                  <a:cubicBezTo>
                    <a:pt x="1564995" y="344424"/>
                    <a:pt x="1562876" y="341988"/>
                    <a:pt x="1560709" y="339577"/>
                  </a:cubicBezTo>
                  <a:cubicBezTo>
                    <a:pt x="1558541" y="337166"/>
                    <a:pt x="1556349" y="334792"/>
                    <a:pt x="1554109" y="332441"/>
                  </a:cubicBezTo>
                  <a:cubicBezTo>
                    <a:pt x="1551868" y="330091"/>
                    <a:pt x="1549518" y="327826"/>
                    <a:pt x="1547168" y="325561"/>
                  </a:cubicBezTo>
                  <a:lnTo>
                    <a:pt x="1540093" y="318815"/>
                  </a:lnTo>
                  <a:cubicBezTo>
                    <a:pt x="1520779" y="301207"/>
                    <a:pt x="1499907" y="285339"/>
                    <a:pt x="1479279" y="269862"/>
                  </a:cubicBezTo>
                  <a:cubicBezTo>
                    <a:pt x="1458651" y="254385"/>
                    <a:pt x="1438375" y="239187"/>
                    <a:pt x="1418477" y="223844"/>
                  </a:cubicBezTo>
                  <a:lnTo>
                    <a:pt x="1388887" y="200707"/>
                  </a:lnTo>
                  <a:cubicBezTo>
                    <a:pt x="1384016" y="196725"/>
                    <a:pt x="1379145" y="192913"/>
                    <a:pt x="1374274" y="189029"/>
                  </a:cubicBezTo>
                  <a:cubicBezTo>
                    <a:pt x="1369403" y="185144"/>
                    <a:pt x="1364532" y="181223"/>
                    <a:pt x="1359661" y="177229"/>
                  </a:cubicBezTo>
                  <a:cubicBezTo>
                    <a:pt x="1364532" y="182100"/>
                    <a:pt x="1364897" y="183464"/>
                    <a:pt x="1362998" y="182965"/>
                  </a:cubicBezTo>
                  <a:cubicBezTo>
                    <a:pt x="1361098" y="182465"/>
                    <a:pt x="1356909" y="180091"/>
                    <a:pt x="1352464" y="177521"/>
                  </a:cubicBezTo>
                  <a:cubicBezTo>
                    <a:pt x="1357725" y="181625"/>
                    <a:pt x="1349883" y="181053"/>
                    <a:pt x="1349676" y="183695"/>
                  </a:cubicBezTo>
                  <a:cubicBezTo>
                    <a:pt x="1344439" y="179238"/>
                    <a:pt x="1339081" y="174903"/>
                    <a:pt x="1333748" y="170495"/>
                  </a:cubicBezTo>
                  <a:lnTo>
                    <a:pt x="1325601" y="164102"/>
                  </a:lnTo>
                  <a:cubicBezTo>
                    <a:pt x="1322873" y="161971"/>
                    <a:pt x="1320133" y="159864"/>
                    <a:pt x="1317320" y="157867"/>
                  </a:cubicBezTo>
                  <a:cubicBezTo>
                    <a:pt x="1314885" y="158269"/>
                    <a:pt x="1311232" y="157124"/>
                    <a:pt x="1307104" y="155225"/>
                  </a:cubicBezTo>
                  <a:cubicBezTo>
                    <a:pt x="1306069" y="154750"/>
                    <a:pt x="1304997" y="154226"/>
                    <a:pt x="1303889" y="153678"/>
                  </a:cubicBezTo>
                  <a:lnTo>
                    <a:pt x="1300467" y="152022"/>
                  </a:lnTo>
                  <a:cubicBezTo>
                    <a:pt x="1298153" y="150865"/>
                    <a:pt x="1295779" y="149586"/>
                    <a:pt x="1293428" y="148369"/>
                  </a:cubicBezTo>
                  <a:cubicBezTo>
                    <a:pt x="1288740" y="145872"/>
                    <a:pt x="1284040" y="143620"/>
                    <a:pt x="1280216" y="141988"/>
                  </a:cubicBezTo>
                  <a:cubicBezTo>
                    <a:pt x="1276392" y="140356"/>
                    <a:pt x="1273336" y="139552"/>
                    <a:pt x="1271789" y="140246"/>
                  </a:cubicBezTo>
                  <a:lnTo>
                    <a:pt x="1283735" y="145385"/>
                  </a:lnTo>
                  <a:cubicBezTo>
                    <a:pt x="1274614" y="144168"/>
                    <a:pt x="1278414" y="150025"/>
                    <a:pt x="1283492" y="156929"/>
                  </a:cubicBezTo>
                  <a:lnTo>
                    <a:pt x="1284977" y="159012"/>
                  </a:lnTo>
                  <a:cubicBezTo>
                    <a:pt x="1273433" y="152704"/>
                    <a:pt x="1261658" y="146688"/>
                    <a:pt x="1249663" y="140965"/>
                  </a:cubicBezTo>
                  <a:cubicBezTo>
                    <a:pt x="1069365" y="55370"/>
                    <a:pt x="870753" y="54177"/>
                    <a:pt x="698456" y="121481"/>
                  </a:cubicBezTo>
                  <a:cubicBezTo>
                    <a:pt x="698802" y="120967"/>
                    <a:pt x="699034" y="120386"/>
                    <a:pt x="699138" y="119776"/>
                  </a:cubicBezTo>
                  <a:lnTo>
                    <a:pt x="693767" y="107903"/>
                  </a:lnTo>
                  <a:cubicBezTo>
                    <a:pt x="689262" y="109986"/>
                    <a:pt x="686400" y="114090"/>
                    <a:pt x="686157" y="117938"/>
                  </a:cubicBezTo>
                  <a:cubicBezTo>
                    <a:pt x="685914" y="120817"/>
                    <a:pt x="687453" y="123555"/>
                    <a:pt x="690041" y="124842"/>
                  </a:cubicBezTo>
                  <a:cubicBezTo>
                    <a:pt x="683182" y="127619"/>
                    <a:pt x="676366" y="130508"/>
                    <a:pt x="669595" y="133512"/>
                  </a:cubicBezTo>
                  <a:cubicBezTo>
                    <a:pt x="671361" y="121335"/>
                    <a:pt x="663507" y="99939"/>
                    <a:pt x="650915" y="76669"/>
                  </a:cubicBezTo>
                  <a:cubicBezTo>
                    <a:pt x="643815" y="63705"/>
                    <a:pt x="635947" y="51176"/>
                    <a:pt x="627352" y="39150"/>
                  </a:cubicBezTo>
                  <a:cubicBezTo>
                    <a:pt x="619092" y="27490"/>
                    <a:pt x="610095" y="16370"/>
                    <a:pt x="600416" y="5857"/>
                  </a:cubicBezTo>
                  <a:cubicBezTo>
                    <a:pt x="602413" y="10874"/>
                    <a:pt x="604434" y="15660"/>
                    <a:pt x="604422" y="21444"/>
                  </a:cubicBezTo>
                  <a:cubicBezTo>
                    <a:pt x="604410" y="27229"/>
                    <a:pt x="602413" y="34145"/>
                    <a:pt x="596690" y="43619"/>
                  </a:cubicBezTo>
                  <a:cubicBezTo>
                    <a:pt x="602973" y="49026"/>
                    <a:pt x="616283" y="53203"/>
                    <a:pt x="627133" y="59450"/>
                  </a:cubicBezTo>
                  <a:cubicBezTo>
                    <a:pt x="637983" y="65697"/>
                    <a:pt x="646105" y="73283"/>
                    <a:pt x="643731" y="85838"/>
                  </a:cubicBezTo>
                  <a:cubicBezTo>
                    <a:pt x="635523" y="95361"/>
                    <a:pt x="630336" y="95178"/>
                    <a:pt x="624905" y="91269"/>
                  </a:cubicBezTo>
                  <a:cubicBezTo>
                    <a:pt x="619474" y="87360"/>
                    <a:pt x="613848" y="79908"/>
                    <a:pt x="605336" y="75694"/>
                  </a:cubicBezTo>
                  <a:cubicBezTo>
                    <a:pt x="610463" y="81062"/>
                    <a:pt x="613707" y="87952"/>
                    <a:pt x="614578" y="95324"/>
                  </a:cubicBezTo>
                  <a:cubicBezTo>
                    <a:pt x="615492" y="102119"/>
                    <a:pt x="614895" y="109279"/>
                    <a:pt x="614578" y="117000"/>
                  </a:cubicBezTo>
                  <a:cubicBezTo>
                    <a:pt x="613991" y="125360"/>
                    <a:pt x="614465" y="133760"/>
                    <a:pt x="615991" y="142000"/>
                  </a:cubicBezTo>
                  <a:cubicBezTo>
                    <a:pt x="617051" y="147285"/>
                    <a:pt x="618684" y="152437"/>
                    <a:pt x="620862" y="157368"/>
                  </a:cubicBezTo>
                  <a:cubicBezTo>
                    <a:pt x="583078" y="177749"/>
                    <a:pt x="547266" y="201589"/>
                    <a:pt x="513884" y="228581"/>
                  </a:cubicBezTo>
                  <a:cubicBezTo>
                    <a:pt x="511526" y="224276"/>
                    <a:pt x="508137" y="220623"/>
                    <a:pt x="504020" y="217950"/>
                  </a:cubicBezTo>
                  <a:cubicBezTo>
                    <a:pt x="502096" y="222009"/>
                    <a:pt x="500212" y="226097"/>
                    <a:pt x="498370" y="230213"/>
                  </a:cubicBezTo>
                  <a:cubicBezTo>
                    <a:pt x="491849" y="226324"/>
                    <a:pt x="486514" y="220728"/>
                    <a:pt x="482941" y="214029"/>
                  </a:cubicBezTo>
                  <a:cubicBezTo>
                    <a:pt x="480340" y="208681"/>
                    <a:pt x="478617" y="202950"/>
                    <a:pt x="477839" y="197054"/>
                  </a:cubicBezTo>
                  <a:cubicBezTo>
                    <a:pt x="476024" y="186338"/>
                    <a:pt x="475610" y="177655"/>
                    <a:pt x="463835" y="176437"/>
                  </a:cubicBezTo>
                  <a:cubicBezTo>
                    <a:pt x="463701" y="172784"/>
                    <a:pt x="463482" y="168948"/>
                    <a:pt x="463287" y="165015"/>
                  </a:cubicBezTo>
                  <a:cubicBezTo>
                    <a:pt x="463092" y="161082"/>
                    <a:pt x="462982" y="157173"/>
                    <a:pt x="462958" y="153227"/>
                  </a:cubicBezTo>
                  <a:cubicBezTo>
                    <a:pt x="462958" y="145361"/>
                    <a:pt x="463275" y="137494"/>
                    <a:pt x="464882" y="130724"/>
                  </a:cubicBezTo>
                  <a:cubicBezTo>
                    <a:pt x="466490" y="123953"/>
                    <a:pt x="469193" y="118047"/>
                    <a:pt x="473674" y="114077"/>
                  </a:cubicBezTo>
                  <a:cubicBezTo>
                    <a:pt x="478155" y="110108"/>
                    <a:pt x="484427" y="108074"/>
                    <a:pt x="492756" y="108622"/>
                  </a:cubicBezTo>
                  <a:cubicBezTo>
                    <a:pt x="502425" y="119825"/>
                    <a:pt x="511993" y="131049"/>
                    <a:pt x="521458" y="142292"/>
                  </a:cubicBezTo>
                  <a:cubicBezTo>
                    <a:pt x="517192" y="137911"/>
                    <a:pt x="511460" y="135257"/>
                    <a:pt x="505360" y="134840"/>
                  </a:cubicBezTo>
                  <a:cubicBezTo>
                    <a:pt x="499149" y="134572"/>
                    <a:pt x="494108" y="137555"/>
                    <a:pt x="495301" y="145190"/>
                  </a:cubicBezTo>
                  <a:cubicBezTo>
                    <a:pt x="494473" y="139613"/>
                    <a:pt x="498540" y="138797"/>
                    <a:pt x="504495" y="139808"/>
                  </a:cubicBezTo>
                  <a:cubicBezTo>
                    <a:pt x="510450" y="140819"/>
                    <a:pt x="518280" y="143656"/>
                    <a:pt x="525367" y="145604"/>
                  </a:cubicBezTo>
                  <a:cubicBezTo>
                    <a:pt x="532454" y="147553"/>
                    <a:pt x="538689" y="148405"/>
                    <a:pt x="541806" y="145410"/>
                  </a:cubicBezTo>
                  <a:cubicBezTo>
                    <a:pt x="544924" y="142414"/>
                    <a:pt x="544973" y="135595"/>
                    <a:pt x="539675" y="121944"/>
                  </a:cubicBezTo>
                  <a:cubicBezTo>
                    <a:pt x="529020" y="116026"/>
                    <a:pt x="518000" y="109998"/>
                    <a:pt x="506797" y="104165"/>
                  </a:cubicBezTo>
                  <a:cubicBezTo>
                    <a:pt x="507722" y="97224"/>
                    <a:pt x="508233" y="88980"/>
                    <a:pt x="509013" y="80492"/>
                  </a:cubicBezTo>
                  <a:cubicBezTo>
                    <a:pt x="509792" y="72005"/>
                    <a:pt x="510791" y="63237"/>
                    <a:pt x="512837" y="55650"/>
                  </a:cubicBezTo>
                  <a:cubicBezTo>
                    <a:pt x="514882" y="48064"/>
                    <a:pt x="517768" y="41330"/>
                    <a:pt x="522140" y="36885"/>
                  </a:cubicBezTo>
                  <a:cubicBezTo>
                    <a:pt x="526646" y="32129"/>
                    <a:pt x="533204" y="29898"/>
                    <a:pt x="539675" y="30918"/>
                  </a:cubicBezTo>
                  <a:cubicBezTo>
                    <a:pt x="524113" y="14503"/>
                    <a:pt x="523187" y="16038"/>
                    <a:pt x="521190" y="17048"/>
                  </a:cubicBezTo>
                  <a:cubicBezTo>
                    <a:pt x="520192" y="17560"/>
                    <a:pt x="518913" y="17937"/>
                    <a:pt x="515235" y="15831"/>
                  </a:cubicBezTo>
                  <a:cubicBezTo>
                    <a:pt x="511558" y="13724"/>
                    <a:pt x="505494" y="9255"/>
                    <a:pt x="494704" y="0"/>
                  </a:cubicBezTo>
                  <a:cubicBezTo>
                    <a:pt x="506431" y="12068"/>
                    <a:pt x="508173" y="19301"/>
                    <a:pt x="505469" y="24245"/>
                  </a:cubicBezTo>
                  <a:cubicBezTo>
                    <a:pt x="502766" y="29189"/>
                    <a:pt x="495289" y="31661"/>
                    <a:pt x="488324" y="34523"/>
                  </a:cubicBezTo>
                  <a:cubicBezTo>
                    <a:pt x="481358" y="37384"/>
                    <a:pt x="474636" y="40149"/>
                    <a:pt x="473552" y="45251"/>
                  </a:cubicBezTo>
                  <a:cubicBezTo>
                    <a:pt x="472651" y="49416"/>
                    <a:pt x="475549" y="54993"/>
                    <a:pt x="484646" y="63237"/>
                  </a:cubicBezTo>
                  <a:cubicBezTo>
                    <a:pt x="475927" y="56259"/>
                    <a:pt x="469059" y="52022"/>
                    <a:pt x="463311" y="49440"/>
                  </a:cubicBezTo>
                  <a:cubicBezTo>
                    <a:pt x="457567" y="46833"/>
                    <a:pt x="451352" y="45420"/>
                    <a:pt x="445045" y="45288"/>
                  </a:cubicBezTo>
                  <a:cubicBezTo>
                    <a:pt x="439541" y="45032"/>
                    <a:pt x="434000" y="45093"/>
                    <a:pt x="426438" y="43230"/>
                  </a:cubicBezTo>
                  <a:cubicBezTo>
                    <a:pt x="418876" y="41366"/>
                    <a:pt x="409390" y="37665"/>
                    <a:pt x="395569" y="29834"/>
                  </a:cubicBezTo>
                  <a:cubicBezTo>
                    <a:pt x="400610" y="35923"/>
                    <a:pt x="407040" y="40794"/>
                    <a:pt x="409183" y="44715"/>
                  </a:cubicBezTo>
                  <a:cubicBezTo>
                    <a:pt x="411326" y="48636"/>
                    <a:pt x="409268" y="51547"/>
                    <a:pt x="397298" y="53909"/>
                  </a:cubicBezTo>
                  <a:cubicBezTo>
                    <a:pt x="399149" y="58234"/>
                    <a:pt x="400608" y="62718"/>
                    <a:pt x="401657" y="67304"/>
                  </a:cubicBezTo>
                  <a:cubicBezTo>
                    <a:pt x="400988" y="67288"/>
                    <a:pt x="400320" y="67224"/>
                    <a:pt x="399660" y="67109"/>
                  </a:cubicBezTo>
                  <a:cubicBezTo>
                    <a:pt x="400415" y="67377"/>
                    <a:pt x="401122" y="67755"/>
                    <a:pt x="401852" y="67974"/>
                  </a:cubicBezTo>
                  <a:cubicBezTo>
                    <a:pt x="402498" y="70312"/>
                    <a:pt x="402729" y="70738"/>
                    <a:pt x="402644" y="68266"/>
                  </a:cubicBezTo>
                  <a:cubicBezTo>
                    <a:pt x="411500" y="70995"/>
                    <a:pt x="419682" y="75559"/>
                    <a:pt x="426657" y="81661"/>
                  </a:cubicBezTo>
                  <a:cubicBezTo>
                    <a:pt x="429505" y="88804"/>
                    <a:pt x="430603" y="96524"/>
                    <a:pt x="429860" y="104177"/>
                  </a:cubicBezTo>
                  <a:cubicBezTo>
                    <a:pt x="429497" y="107366"/>
                    <a:pt x="428832" y="110514"/>
                    <a:pt x="427875" y="113578"/>
                  </a:cubicBezTo>
                  <a:cubicBezTo>
                    <a:pt x="427425" y="115076"/>
                    <a:pt x="426901" y="116513"/>
                    <a:pt x="426365" y="117950"/>
                  </a:cubicBezTo>
                  <a:cubicBezTo>
                    <a:pt x="425829" y="119387"/>
                    <a:pt x="425281" y="120824"/>
                    <a:pt x="424709" y="122212"/>
                  </a:cubicBezTo>
                  <a:cubicBezTo>
                    <a:pt x="422408" y="127813"/>
                    <a:pt x="419838" y="132989"/>
                    <a:pt x="418012" y="138042"/>
                  </a:cubicBezTo>
                  <a:cubicBezTo>
                    <a:pt x="416094" y="142933"/>
                    <a:pt x="415526" y="148249"/>
                    <a:pt x="416368" y="153435"/>
                  </a:cubicBezTo>
                  <a:cubicBezTo>
                    <a:pt x="409061" y="154007"/>
                    <a:pt x="406979" y="149781"/>
                    <a:pt x="404677" y="144228"/>
                  </a:cubicBezTo>
                  <a:cubicBezTo>
                    <a:pt x="402376" y="138676"/>
                    <a:pt x="399928" y="131795"/>
                    <a:pt x="391514" y="127180"/>
                  </a:cubicBezTo>
                  <a:cubicBezTo>
                    <a:pt x="393292" y="137604"/>
                    <a:pt x="395423" y="148186"/>
                    <a:pt x="397773" y="158707"/>
                  </a:cubicBezTo>
                  <a:cubicBezTo>
                    <a:pt x="384962" y="145690"/>
                    <a:pt x="368316" y="139455"/>
                    <a:pt x="355627" y="132441"/>
                  </a:cubicBezTo>
                  <a:cubicBezTo>
                    <a:pt x="349344" y="128946"/>
                    <a:pt x="344083" y="125220"/>
                    <a:pt x="341014" y="120203"/>
                  </a:cubicBezTo>
                  <a:cubicBezTo>
                    <a:pt x="337946" y="115185"/>
                    <a:pt x="337032" y="108914"/>
                    <a:pt x="339626" y="100390"/>
                  </a:cubicBezTo>
                  <a:cubicBezTo>
                    <a:pt x="331784" y="105456"/>
                    <a:pt x="324072" y="110701"/>
                    <a:pt x="316489" y="116123"/>
                  </a:cubicBezTo>
                  <a:cubicBezTo>
                    <a:pt x="310058" y="114998"/>
                    <a:pt x="303507" y="114728"/>
                    <a:pt x="297005" y="115319"/>
                  </a:cubicBezTo>
                  <a:cubicBezTo>
                    <a:pt x="291383" y="115776"/>
                    <a:pt x="285878" y="117179"/>
                    <a:pt x="280724" y="119472"/>
                  </a:cubicBezTo>
                  <a:cubicBezTo>
                    <a:pt x="271457" y="123904"/>
                    <a:pt x="265770" y="131503"/>
                    <a:pt x="266513" y="141756"/>
                  </a:cubicBezTo>
                  <a:cubicBezTo>
                    <a:pt x="258647" y="143644"/>
                    <a:pt x="260291" y="156515"/>
                    <a:pt x="262470" y="165320"/>
                  </a:cubicBezTo>
                  <a:cubicBezTo>
                    <a:pt x="264650" y="174124"/>
                    <a:pt x="267073" y="179080"/>
                    <a:pt x="259864" y="165247"/>
                  </a:cubicBezTo>
                  <a:cubicBezTo>
                    <a:pt x="257685" y="173040"/>
                    <a:pt x="255541" y="180760"/>
                    <a:pt x="253581" y="188530"/>
                  </a:cubicBezTo>
                  <a:cubicBezTo>
                    <a:pt x="251620" y="196299"/>
                    <a:pt x="249842" y="204104"/>
                    <a:pt x="248138" y="211861"/>
                  </a:cubicBezTo>
                  <a:lnTo>
                    <a:pt x="240320" y="206187"/>
                  </a:lnTo>
                  <a:cubicBezTo>
                    <a:pt x="232319" y="213493"/>
                    <a:pt x="227838" y="223783"/>
                    <a:pt x="224757" y="235096"/>
                  </a:cubicBezTo>
                  <a:cubicBezTo>
                    <a:pt x="221676" y="246408"/>
                    <a:pt x="219777" y="258561"/>
                    <a:pt x="216233" y="269643"/>
                  </a:cubicBezTo>
                  <a:cubicBezTo>
                    <a:pt x="214674" y="275160"/>
                    <a:pt x="212467" y="280475"/>
                    <a:pt x="209657" y="285473"/>
                  </a:cubicBezTo>
                  <a:cubicBezTo>
                    <a:pt x="206818" y="290521"/>
                    <a:pt x="203079" y="295007"/>
                    <a:pt x="198625" y="298710"/>
                  </a:cubicBezTo>
                  <a:cubicBezTo>
                    <a:pt x="189114" y="306358"/>
                    <a:pt x="175208" y="311582"/>
                    <a:pt x="152972" y="313116"/>
                  </a:cubicBezTo>
                  <a:cubicBezTo>
                    <a:pt x="153544" y="321811"/>
                    <a:pt x="154530" y="330724"/>
                    <a:pt x="152850" y="339443"/>
                  </a:cubicBezTo>
                  <a:cubicBezTo>
                    <a:pt x="152063" y="344038"/>
                    <a:pt x="150379" y="348431"/>
                    <a:pt x="147894" y="352376"/>
                  </a:cubicBezTo>
                  <a:cubicBezTo>
                    <a:pt x="146485" y="354616"/>
                    <a:pt x="144853" y="356710"/>
                    <a:pt x="143023" y="358623"/>
                  </a:cubicBezTo>
                  <a:cubicBezTo>
                    <a:pt x="140915" y="360867"/>
                    <a:pt x="138617" y="362925"/>
                    <a:pt x="136155" y="364772"/>
                  </a:cubicBezTo>
                  <a:cubicBezTo>
                    <a:pt x="125089" y="361022"/>
                    <a:pt x="113984" y="357323"/>
                    <a:pt x="102838" y="353679"/>
                  </a:cubicBezTo>
                  <a:cubicBezTo>
                    <a:pt x="103337" y="359244"/>
                    <a:pt x="99927" y="364188"/>
                    <a:pt x="95190" y="369059"/>
                  </a:cubicBezTo>
                  <a:cubicBezTo>
                    <a:pt x="92755" y="371494"/>
                    <a:pt x="90015" y="373844"/>
                    <a:pt x="87153" y="376207"/>
                  </a:cubicBezTo>
                  <a:cubicBezTo>
                    <a:pt x="84292" y="378569"/>
                    <a:pt x="81284" y="380907"/>
                    <a:pt x="78629" y="383330"/>
                  </a:cubicBezTo>
                  <a:cubicBezTo>
                    <a:pt x="68047" y="392999"/>
                    <a:pt x="60655" y="402948"/>
                    <a:pt x="75974" y="413616"/>
                  </a:cubicBezTo>
                  <a:cubicBezTo>
                    <a:pt x="64114" y="411582"/>
                    <a:pt x="54323" y="411363"/>
                    <a:pt x="46201" y="412617"/>
                  </a:cubicBezTo>
                  <a:cubicBezTo>
                    <a:pt x="39127" y="413514"/>
                    <a:pt x="32397" y="416197"/>
                    <a:pt x="26644" y="420411"/>
                  </a:cubicBezTo>
                  <a:cubicBezTo>
                    <a:pt x="21751" y="424189"/>
                    <a:pt x="17828" y="429076"/>
                    <a:pt x="15197" y="434670"/>
                  </a:cubicBezTo>
                  <a:cubicBezTo>
                    <a:pt x="12615" y="440552"/>
                    <a:pt x="10865" y="446766"/>
                    <a:pt x="9998" y="453131"/>
                  </a:cubicBezTo>
                  <a:cubicBezTo>
                    <a:pt x="9017" y="459838"/>
                    <a:pt x="8480" y="466604"/>
                    <a:pt x="8390" y="473382"/>
                  </a:cubicBezTo>
                  <a:cubicBezTo>
                    <a:pt x="8232" y="480165"/>
                    <a:pt x="8074" y="486862"/>
                    <a:pt x="7915" y="493292"/>
                  </a:cubicBezTo>
                  <a:cubicBezTo>
                    <a:pt x="7774" y="499231"/>
                    <a:pt x="7123" y="505147"/>
                    <a:pt x="5967" y="510973"/>
                  </a:cubicBezTo>
                  <a:cubicBezTo>
                    <a:pt x="5126" y="515999"/>
                    <a:pt x="3078" y="520746"/>
                    <a:pt x="0" y="524807"/>
                  </a:cubicBezTo>
                  <a:lnTo>
                    <a:pt x="43838" y="537398"/>
                  </a:lnTo>
                  <a:cubicBezTo>
                    <a:pt x="36033" y="559244"/>
                    <a:pt x="43838" y="584159"/>
                    <a:pt x="57879" y="614761"/>
                  </a:cubicBezTo>
                  <a:lnTo>
                    <a:pt x="97540" y="619961"/>
                  </a:lnTo>
                  <a:cubicBezTo>
                    <a:pt x="104689" y="627023"/>
                    <a:pt x="106199" y="633745"/>
                    <a:pt x="104202" y="640662"/>
                  </a:cubicBezTo>
                  <a:cubicBezTo>
                    <a:pt x="102204" y="647579"/>
                    <a:pt x="96895" y="654508"/>
                    <a:pt x="90806" y="661997"/>
                  </a:cubicBezTo>
                  <a:cubicBezTo>
                    <a:pt x="89272" y="663881"/>
                    <a:pt x="87713" y="665784"/>
                    <a:pt x="86130" y="667708"/>
                  </a:cubicBezTo>
                  <a:cubicBezTo>
                    <a:pt x="84584" y="669644"/>
                    <a:pt x="83013" y="671617"/>
                    <a:pt x="81466" y="673614"/>
                  </a:cubicBezTo>
                  <a:cubicBezTo>
                    <a:pt x="78344" y="677584"/>
                    <a:pt x="75442" y="681723"/>
                    <a:pt x="72772" y="686010"/>
                  </a:cubicBezTo>
                  <a:cubicBezTo>
                    <a:pt x="70223" y="690135"/>
                    <a:pt x="68179" y="694550"/>
                    <a:pt x="66683" y="699162"/>
                  </a:cubicBezTo>
                  <a:cubicBezTo>
                    <a:pt x="65195" y="703592"/>
                    <a:pt x="64611" y="708276"/>
                    <a:pt x="64966" y="712935"/>
                  </a:cubicBezTo>
                  <a:cubicBezTo>
                    <a:pt x="49915" y="709476"/>
                    <a:pt x="54274" y="700075"/>
                    <a:pt x="63675" y="694194"/>
                  </a:cubicBezTo>
                  <a:cubicBezTo>
                    <a:pt x="52363" y="698748"/>
                    <a:pt x="44752" y="703948"/>
                    <a:pt x="40185" y="709464"/>
                  </a:cubicBezTo>
                  <a:cubicBezTo>
                    <a:pt x="36043" y="714250"/>
                    <a:pt x="33987" y="720494"/>
                    <a:pt x="34474" y="726805"/>
                  </a:cubicBezTo>
                  <a:cubicBezTo>
                    <a:pt x="34912" y="732747"/>
                    <a:pt x="37494" y="738799"/>
                    <a:pt x="41074" y="744778"/>
                  </a:cubicBezTo>
                  <a:cubicBezTo>
                    <a:pt x="45034" y="751050"/>
                    <a:pt x="49515" y="756976"/>
                    <a:pt x="54469" y="762496"/>
                  </a:cubicBezTo>
                  <a:cubicBezTo>
                    <a:pt x="64309" y="774114"/>
                    <a:pt x="75317" y="785110"/>
                    <a:pt x="79944" y="795680"/>
                  </a:cubicBezTo>
                  <a:cubicBezTo>
                    <a:pt x="84815" y="806286"/>
                    <a:pt x="83110" y="816515"/>
                    <a:pt x="68668" y="827475"/>
                  </a:cubicBezTo>
                  <a:cubicBezTo>
                    <a:pt x="83695" y="836401"/>
                    <a:pt x="79969" y="843622"/>
                    <a:pt x="71457" y="851464"/>
                  </a:cubicBezTo>
                  <a:cubicBezTo>
                    <a:pt x="71058" y="850396"/>
                    <a:pt x="70199" y="849563"/>
                    <a:pt x="69119" y="849199"/>
                  </a:cubicBezTo>
                  <a:cubicBezTo>
                    <a:pt x="68858" y="850560"/>
                    <a:pt x="68904" y="851962"/>
                    <a:pt x="69253" y="853303"/>
                  </a:cubicBezTo>
                  <a:cubicBezTo>
                    <a:pt x="63359" y="858295"/>
                    <a:pt x="56552" y="863605"/>
                    <a:pt x="51413" y="869243"/>
                  </a:cubicBezTo>
                  <a:cubicBezTo>
                    <a:pt x="59827" y="864007"/>
                    <a:pt x="66683" y="859258"/>
                    <a:pt x="69679" y="855470"/>
                  </a:cubicBezTo>
                  <a:cubicBezTo>
                    <a:pt x="71055" y="860271"/>
                    <a:pt x="73242" y="864802"/>
                    <a:pt x="76145" y="868865"/>
                  </a:cubicBezTo>
                  <a:cubicBezTo>
                    <a:pt x="79950" y="874467"/>
                    <a:pt x="84501" y="879523"/>
                    <a:pt x="89674" y="883892"/>
                  </a:cubicBezTo>
                  <a:cubicBezTo>
                    <a:pt x="76612" y="887245"/>
                    <a:pt x="63578" y="890671"/>
                    <a:pt x="50572" y="894170"/>
                  </a:cubicBezTo>
                  <a:cubicBezTo>
                    <a:pt x="51291" y="895035"/>
                    <a:pt x="51364" y="895802"/>
                    <a:pt x="52253" y="896678"/>
                  </a:cubicBezTo>
                  <a:cubicBezTo>
                    <a:pt x="46030" y="903388"/>
                    <a:pt x="51230" y="904996"/>
                    <a:pt x="61544" y="903522"/>
                  </a:cubicBezTo>
                  <a:cubicBezTo>
                    <a:pt x="71858" y="902049"/>
                    <a:pt x="87312" y="897616"/>
                    <a:pt x="101790" y="892563"/>
                  </a:cubicBezTo>
                  <a:cubicBezTo>
                    <a:pt x="110108" y="897499"/>
                    <a:pt x="119185" y="901026"/>
                    <a:pt x="128654" y="902998"/>
                  </a:cubicBezTo>
                  <a:cubicBezTo>
                    <a:pt x="97577" y="912448"/>
                    <a:pt x="104603" y="918829"/>
                    <a:pt x="111264" y="925344"/>
                  </a:cubicBezTo>
                  <a:cubicBezTo>
                    <a:pt x="114577" y="928607"/>
                    <a:pt x="117755" y="931944"/>
                    <a:pt x="116135" y="936036"/>
                  </a:cubicBezTo>
                  <a:cubicBezTo>
                    <a:pt x="114516" y="940127"/>
                    <a:pt x="108147" y="944998"/>
                    <a:pt x="92304" y="951525"/>
                  </a:cubicBezTo>
                  <a:cubicBezTo>
                    <a:pt x="100950" y="951635"/>
                    <a:pt x="107696" y="954728"/>
                    <a:pt x="114090" y="959075"/>
                  </a:cubicBezTo>
                  <a:cubicBezTo>
                    <a:pt x="120483" y="963422"/>
                    <a:pt x="126632" y="969000"/>
                    <a:pt x="133756" y="974163"/>
                  </a:cubicBezTo>
                  <a:cubicBezTo>
                    <a:pt x="141577" y="979952"/>
                    <a:pt x="150473" y="984125"/>
                    <a:pt x="159925" y="986438"/>
                  </a:cubicBezTo>
                  <a:cubicBezTo>
                    <a:pt x="168689" y="988341"/>
                    <a:pt x="177704" y="988806"/>
                    <a:pt x="186618" y="987814"/>
                  </a:cubicBezTo>
                  <a:cubicBezTo>
                    <a:pt x="184730" y="994182"/>
                    <a:pt x="182831" y="1000661"/>
                    <a:pt x="184280" y="1005982"/>
                  </a:cubicBezTo>
                  <a:cubicBezTo>
                    <a:pt x="185729" y="1011304"/>
                    <a:pt x="190283" y="1015724"/>
                    <a:pt x="201121" y="1017526"/>
                  </a:cubicBezTo>
                  <a:cubicBezTo>
                    <a:pt x="186280" y="1024135"/>
                    <a:pt x="171497" y="1030828"/>
                    <a:pt x="156771" y="1037607"/>
                  </a:cubicBezTo>
                  <a:cubicBezTo>
                    <a:pt x="168729" y="1038204"/>
                    <a:pt x="180590" y="1038642"/>
                    <a:pt x="192353" y="1038922"/>
                  </a:cubicBezTo>
                  <a:cubicBezTo>
                    <a:pt x="204177" y="1039190"/>
                    <a:pt x="215929" y="1039299"/>
                    <a:pt x="227546" y="1039275"/>
                  </a:cubicBezTo>
                  <a:cubicBezTo>
                    <a:pt x="216586" y="1051258"/>
                    <a:pt x="208062" y="1060391"/>
                    <a:pt x="197102" y="1066455"/>
                  </a:cubicBezTo>
                  <a:cubicBezTo>
                    <a:pt x="186143" y="1072519"/>
                    <a:pt x="172748" y="1075527"/>
                    <a:pt x="152144" y="1074772"/>
                  </a:cubicBezTo>
                  <a:cubicBezTo>
                    <a:pt x="169509" y="1078584"/>
                    <a:pt x="180030" y="1081470"/>
                    <a:pt x="187300" y="1084051"/>
                  </a:cubicBezTo>
                  <a:cubicBezTo>
                    <a:pt x="192566" y="1085866"/>
                    <a:pt x="197658" y="1088143"/>
                    <a:pt x="202509" y="1090883"/>
                  </a:cubicBezTo>
                  <a:cubicBezTo>
                    <a:pt x="207088" y="1093440"/>
                    <a:pt x="212008" y="1095340"/>
                    <a:pt x="217122" y="1096509"/>
                  </a:cubicBezTo>
                  <a:cubicBezTo>
                    <a:pt x="224014" y="1098153"/>
                    <a:pt x="233878" y="1099663"/>
                    <a:pt x="249782" y="1100515"/>
                  </a:cubicBezTo>
                  <a:lnTo>
                    <a:pt x="221615" y="1112120"/>
                  </a:lnTo>
                  <a:cubicBezTo>
                    <a:pt x="224818" y="1116833"/>
                    <a:pt x="237604" y="1118732"/>
                    <a:pt x="247090" y="1121314"/>
                  </a:cubicBezTo>
                  <a:cubicBezTo>
                    <a:pt x="256577" y="1123895"/>
                    <a:pt x="262921" y="1127232"/>
                    <a:pt x="253569" y="1135854"/>
                  </a:cubicBezTo>
                  <a:cubicBezTo>
                    <a:pt x="234511" y="1159648"/>
                    <a:pt x="249343" y="1188058"/>
                    <a:pt x="269996" y="1217929"/>
                  </a:cubicBezTo>
                  <a:lnTo>
                    <a:pt x="278009" y="1229229"/>
                  </a:lnTo>
                  <a:lnTo>
                    <a:pt x="286216" y="1240749"/>
                  </a:lnTo>
                  <a:cubicBezTo>
                    <a:pt x="288980" y="1244609"/>
                    <a:pt x="291599" y="1248604"/>
                    <a:pt x="294278" y="1252549"/>
                  </a:cubicBezTo>
                  <a:cubicBezTo>
                    <a:pt x="296957" y="1256495"/>
                    <a:pt x="299575" y="1260501"/>
                    <a:pt x="302022" y="1264605"/>
                  </a:cubicBezTo>
                  <a:cubicBezTo>
                    <a:pt x="311971" y="1280898"/>
                    <a:pt x="319947" y="1298214"/>
                    <a:pt x="323260" y="1317442"/>
                  </a:cubicBezTo>
                  <a:cubicBezTo>
                    <a:pt x="335875" y="1302184"/>
                    <a:pt x="342013" y="1297374"/>
                    <a:pt x="344619" y="1298068"/>
                  </a:cubicBezTo>
                  <a:cubicBezTo>
                    <a:pt x="347225" y="1298762"/>
                    <a:pt x="346482" y="1305009"/>
                    <a:pt x="345897" y="1311889"/>
                  </a:cubicBezTo>
                  <a:cubicBezTo>
                    <a:pt x="345313" y="1318769"/>
                    <a:pt x="344789" y="1326356"/>
                    <a:pt x="347346" y="1329778"/>
                  </a:cubicBezTo>
                  <a:cubicBezTo>
                    <a:pt x="349904" y="1333200"/>
                    <a:pt x="355493" y="1332347"/>
                    <a:pt x="366830" y="1322471"/>
                  </a:cubicBezTo>
                  <a:cubicBezTo>
                    <a:pt x="361618" y="1329973"/>
                    <a:pt x="358964" y="1336975"/>
                    <a:pt x="355189" y="1342625"/>
                  </a:cubicBezTo>
                  <a:cubicBezTo>
                    <a:pt x="351414" y="1348275"/>
                    <a:pt x="346482" y="1352574"/>
                    <a:pt x="336423" y="1354571"/>
                  </a:cubicBezTo>
                  <a:cubicBezTo>
                    <a:pt x="340804" y="1355533"/>
                    <a:pt x="345007" y="1357177"/>
                    <a:pt x="348881" y="1359442"/>
                  </a:cubicBezTo>
                  <a:cubicBezTo>
                    <a:pt x="352024" y="1361293"/>
                    <a:pt x="354893" y="1363570"/>
                    <a:pt x="357405" y="1366212"/>
                  </a:cubicBezTo>
                  <a:cubicBezTo>
                    <a:pt x="359648" y="1368611"/>
                    <a:pt x="361708" y="1371169"/>
                    <a:pt x="363567" y="1373872"/>
                  </a:cubicBezTo>
                  <a:cubicBezTo>
                    <a:pt x="365418" y="1376441"/>
                    <a:pt x="367220" y="1378901"/>
                    <a:pt x="369022" y="1381178"/>
                  </a:cubicBezTo>
                  <a:cubicBezTo>
                    <a:pt x="372748" y="1385684"/>
                    <a:pt x="376840" y="1389386"/>
                    <a:pt x="383355" y="1390397"/>
                  </a:cubicBezTo>
                  <a:cubicBezTo>
                    <a:pt x="389870" y="1391407"/>
                    <a:pt x="398625" y="1389934"/>
                    <a:pt x="411168" y="1384381"/>
                  </a:cubicBezTo>
                  <a:cubicBezTo>
                    <a:pt x="407162" y="1391858"/>
                    <a:pt x="401536" y="1395584"/>
                    <a:pt x="396397" y="1398555"/>
                  </a:cubicBezTo>
                  <a:cubicBezTo>
                    <a:pt x="391258" y="1401527"/>
                    <a:pt x="386570" y="1403840"/>
                    <a:pt x="384719" y="1408614"/>
                  </a:cubicBezTo>
                  <a:cubicBezTo>
                    <a:pt x="389590" y="1407396"/>
                    <a:pt x="403825" y="1403402"/>
                    <a:pt x="400354" y="1412949"/>
                  </a:cubicBezTo>
                  <a:cubicBezTo>
                    <a:pt x="396884" y="1422496"/>
                    <a:pt x="386764" y="1421023"/>
                    <a:pt x="376937" y="1423665"/>
                  </a:cubicBezTo>
                  <a:cubicBezTo>
                    <a:pt x="384821" y="1427623"/>
                    <a:pt x="393829" y="1428731"/>
                    <a:pt x="402437" y="1426807"/>
                  </a:cubicBezTo>
                  <a:cubicBezTo>
                    <a:pt x="411022" y="1424956"/>
                    <a:pt x="419485" y="1420609"/>
                    <a:pt x="427875" y="1414629"/>
                  </a:cubicBezTo>
                  <a:cubicBezTo>
                    <a:pt x="444595" y="1402744"/>
                    <a:pt x="460900" y="1384442"/>
                    <a:pt x="476585" y="1366639"/>
                  </a:cubicBezTo>
                  <a:cubicBezTo>
                    <a:pt x="476414" y="1379827"/>
                    <a:pt x="478947" y="1386804"/>
                    <a:pt x="484792" y="1388278"/>
                  </a:cubicBezTo>
                  <a:cubicBezTo>
                    <a:pt x="490637" y="1389751"/>
                    <a:pt x="500002" y="1385562"/>
                    <a:pt x="513470" y="1376600"/>
                  </a:cubicBezTo>
                  <a:cubicBezTo>
                    <a:pt x="511485" y="1384077"/>
                    <a:pt x="510450" y="1391992"/>
                    <a:pt x="507381" y="1397423"/>
                  </a:cubicBezTo>
                  <a:cubicBezTo>
                    <a:pt x="504312" y="1402854"/>
                    <a:pt x="498967" y="1405850"/>
                    <a:pt x="488531" y="1402915"/>
                  </a:cubicBezTo>
                  <a:cubicBezTo>
                    <a:pt x="489614" y="1403853"/>
                    <a:pt x="491185" y="1405350"/>
                    <a:pt x="493158" y="1407238"/>
                  </a:cubicBezTo>
                  <a:cubicBezTo>
                    <a:pt x="495131" y="1409125"/>
                    <a:pt x="497566" y="1411256"/>
                    <a:pt x="500294" y="1413582"/>
                  </a:cubicBezTo>
                  <a:cubicBezTo>
                    <a:pt x="503022" y="1415908"/>
                    <a:pt x="506054" y="1418331"/>
                    <a:pt x="509293" y="1420706"/>
                  </a:cubicBezTo>
                  <a:cubicBezTo>
                    <a:pt x="512619" y="1423056"/>
                    <a:pt x="516083" y="1425199"/>
                    <a:pt x="519668" y="1427123"/>
                  </a:cubicBezTo>
                  <a:cubicBezTo>
                    <a:pt x="526804" y="1431020"/>
                    <a:pt x="534463" y="1433480"/>
                    <a:pt x="541307" y="1433395"/>
                  </a:cubicBezTo>
                  <a:cubicBezTo>
                    <a:pt x="548151" y="1433310"/>
                    <a:pt x="554276" y="1430497"/>
                    <a:pt x="558757" y="1423543"/>
                  </a:cubicBezTo>
                  <a:cubicBezTo>
                    <a:pt x="558197" y="1427866"/>
                    <a:pt x="561485" y="1429997"/>
                    <a:pt x="565443" y="1430850"/>
                  </a:cubicBezTo>
                  <a:cubicBezTo>
                    <a:pt x="569057" y="1431593"/>
                    <a:pt x="572807" y="1431337"/>
                    <a:pt x="576280" y="1430083"/>
                  </a:cubicBezTo>
                  <a:cubicBezTo>
                    <a:pt x="581772" y="1432956"/>
                    <a:pt x="585937" y="1435307"/>
                    <a:pt x="589481" y="1437389"/>
                  </a:cubicBezTo>
                  <a:cubicBezTo>
                    <a:pt x="593024" y="1439471"/>
                    <a:pt x="595983" y="1440969"/>
                    <a:pt x="598979" y="1442467"/>
                  </a:cubicBezTo>
                  <a:cubicBezTo>
                    <a:pt x="602178" y="1444062"/>
                    <a:pt x="605472" y="1445463"/>
                    <a:pt x="608843" y="1446644"/>
                  </a:cubicBezTo>
                  <a:cubicBezTo>
                    <a:pt x="612691" y="1447922"/>
                    <a:pt x="617282" y="1449213"/>
                    <a:pt x="623297" y="1450687"/>
                  </a:cubicBezTo>
                  <a:cubicBezTo>
                    <a:pt x="621885" y="1448458"/>
                    <a:pt x="620493" y="1446218"/>
                    <a:pt x="619120" y="1443989"/>
                  </a:cubicBezTo>
                  <a:cubicBezTo>
                    <a:pt x="631517" y="1429510"/>
                    <a:pt x="636668" y="1429778"/>
                    <a:pt x="641612" y="1433614"/>
                  </a:cubicBezTo>
                  <a:cubicBezTo>
                    <a:pt x="646556" y="1437450"/>
                    <a:pt x="651062" y="1445316"/>
                    <a:pt x="660974" y="1446449"/>
                  </a:cubicBezTo>
                  <a:lnTo>
                    <a:pt x="659099" y="1449445"/>
                  </a:lnTo>
                  <a:cubicBezTo>
                    <a:pt x="667111" y="1458578"/>
                    <a:pt x="672896" y="1462401"/>
                    <a:pt x="677085" y="1464143"/>
                  </a:cubicBezTo>
                  <a:cubicBezTo>
                    <a:pt x="680136" y="1465421"/>
                    <a:pt x="683520" y="1465677"/>
                    <a:pt x="686729" y="1464873"/>
                  </a:cubicBezTo>
                  <a:cubicBezTo>
                    <a:pt x="689871" y="1464118"/>
                    <a:pt x="693179" y="1464557"/>
                    <a:pt x="696020" y="1466091"/>
                  </a:cubicBezTo>
                  <a:cubicBezTo>
                    <a:pt x="698631" y="1467479"/>
                    <a:pt x="701081" y="1469147"/>
                    <a:pt x="703327" y="1471072"/>
                  </a:cubicBezTo>
                  <a:cubicBezTo>
                    <a:pt x="706286" y="1473409"/>
                    <a:pt x="709805" y="1476563"/>
                    <a:pt x="714189" y="1480813"/>
                  </a:cubicBezTo>
                  <a:lnTo>
                    <a:pt x="717842" y="1462474"/>
                  </a:lnTo>
                  <a:cubicBezTo>
                    <a:pt x="722055" y="1453146"/>
                    <a:pt x="725855" y="1450626"/>
                    <a:pt x="729727" y="1451807"/>
                  </a:cubicBezTo>
                  <a:cubicBezTo>
                    <a:pt x="733600" y="1452988"/>
                    <a:pt x="737594" y="1457810"/>
                    <a:pt x="742148" y="1463461"/>
                  </a:cubicBezTo>
                  <a:cubicBezTo>
                    <a:pt x="746702" y="1469111"/>
                    <a:pt x="751890" y="1475224"/>
                    <a:pt x="757759" y="1479486"/>
                  </a:cubicBezTo>
                  <a:cubicBezTo>
                    <a:pt x="763629" y="1483748"/>
                    <a:pt x="770229" y="1485721"/>
                    <a:pt x="777243" y="1483456"/>
                  </a:cubicBezTo>
                  <a:cubicBezTo>
                    <a:pt x="775039" y="1479803"/>
                    <a:pt x="772884" y="1476149"/>
                    <a:pt x="770789" y="1472496"/>
                  </a:cubicBezTo>
                  <a:cubicBezTo>
                    <a:pt x="774881" y="1470061"/>
                    <a:pt x="778376" y="1472496"/>
                    <a:pt x="781749" y="1477148"/>
                  </a:cubicBezTo>
                  <a:cubicBezTo>
                    <a:pt x="785122" y="1481800"/>
                    <a:pt x="788337" y="1488960"/>
                    <a:pt x="791625" y="1496461"/>
                  </a:cubicBezTo>
                  <a:cubicBezTo>
                    <a:pt x="798200" y="1511293"/>
                    <a:pt x="805288" y="1527270"/>
                    <a:pt x="812204" y="1529657"/>
                  </a:cubicBezTo>
                  <a:cubicBezTo>
                    <a:pt x="814847" y="1532689"/>
                    <a:pt x="806359" y="1533992"/>
                    <a:pt x="801464" y="1535867"/>
                  </a:cubicBezTo>
                  <a:cubicBezTo>
                    <a:pt x="810122" y="1541286"/>
                    <a:pt x="815115" y="1542577"/>
                    <a:pt x="818001" y="1541676"/>
                  </a:cubicBezTo>
                  <a:cubicBezTo>
                    <a:pt x="820887" y="1540775"/>
                    <a:pt x="821763" y="1537560"/>
                    <a:pt x="822433" y="1533614"/>
                  </a:cubicBezTo>
                  <a:cubicBezTo>
                    <a:pt x="823103" y="1529669"/>
                    <a:pt x="823651" y="1524956"/>
                    <a:pt x="825745" y="1521072"/>
                  </a:cubicBezTo>
                  <a:cubicBezTo>
                    <a:pt x="827840" y="1517187"/>
                    <a:pt x="831578" y="1514045"/>
                    <a:pt x="838593" y="1513363"/>
                  </a:cubicBezTo>
                  <a:cubicBezTo>
                    <a:pt x="840334" y="1518746"/>
                    <a:pt x="837716" y="1525273"/>
                    <a:pt x="836900" y="1530862"/>
                  </a:cubicBezTo>
                  <a:cubicBezTo>
                    <a:pt x="836510" y="1533651"/>
                    <a:pt x="836583" y="1536196"/>
                    <a:pt x="837935" y="1538169"/>
                  </a:cubicBezTo>
                  <a:cubicBezTo>
                    <a:pt x="839287" y="1540141"/>
                    <a:pt x="841941" y="1541639"/>
                    <a:pt x="846690" y="1542126"/>
                  </a:cubicBezTo>
                  <a:cubicBezTo>
                    <a:pt x="848797" y="1544221"/>
                    <a:pt x="853656" y="1543173"/>
                    <a:pt x="860000" y="1540823"/>
                  </a:cubicBezTo>
                  <a:cubicBezTo>
                    <a:pt x="866345" y="1538473"/>
                    <a:pt x="874150" y="1534735"/>
                    <a:pt x="882273" y="1531410"/>
                  </a:cubicBezTo>
                  <a:cubicBezTo>
                    <a:pt x="898627" y="1524469"/>
                    <a:pt x="915980" y="1519683"/>
                    <a:pt x="928364" y="1527915"/>
                  </a:cubicBezTo>
                  <a:cubicBezTo>
                    <a:pt x="925673" y="1524396"/>
                    <a:pt x="923042" y="1520913"/>
                    <a:pt x="922701" y="1517528"/>
                  </a:cubicBezTo>
                  <a:cubicBezTo>
                    <a:pt x="922360" y="1514143"/>
                    <a:pt x="924285" y="1510867"/>
                    <a:pt x="930605" y="1508091"/>
                  </a:cubicBezTo>
                  <a:cubicBezTo>
                    <a:pt x="933179" y="1507774"/>
                    <a:pt x="935786" y="1507859"/>
                    <a:pt x="938337" y="1508322"/>
                  </a:cubicBezTo>
                  <a:cubicBezTo>
                    <a:pt x="941266" y="1508797"/>
                    <a:pt x="944159" y="1509479"/>
                    <a:pt x="946995" y="1510355"/>
                  </a:cubicBezTo>
                  <a:cubicBezTo>
                    <a:pt x="953011" y="1512182"/>
                    <a:pt x="959465" y="1514471"/>
                    <a:pt x="965907" y="1516128"/>
                  </a:cubicBezTo>
                  <a:cubicBezTo>
                    <a:pt x="969047" y="1516992"/>
                    <a:pt x="972252" y="1517601"/>
                    <a:pt x="975490" y="1517954"/>
                  </a:cubicBezTo>
                  <a:cubicBezTo>
                    <a:pt x="978522" y="1518271"/>
                    <a:pt x="981583" y="1518210"/>
                    <a:pt x="984599" y="1517772"/>
                  </a:cubicBezTo>
                  <a:cubicBezTo>
                    <a:pt x="987486" y="1517333"/>
                    <a:pt x="990265" y="1516359"/>
                    <a:pt x="992794" y="1514898"/>
                  </a:cubicBezTo>
                  <a:cubicBezTo>
                    <a:pt x="995498" y="1513229"/>
                    <a:pt x="997814" y="1511001"/>
                    <a:pt x="999589" y="1508371"/>
                  </a:cubicBezTo>
                  <a:cubicBezTo>
                    <a:pt x="1002134" y="1509978"/>
                    <a:pt x="1003181" y="1511646"/>
                    <a:pt x="1003401" y="1513242"/>
                  </a:cubicBezTo>
                  <a:cubicBezTo>
                    <a:pt x="1005191" y="1512377"/>
                    <a:pt x="1007261" y="1511525"/>
                    <a:pt x="1009489" y="1510648"/>
                  </a:cubicBezTo>
                  <a:cubicBezTo>
                    <a:pt x="1011718" y="1509771"/>
                    <a:pt x="1014214" y="1508785"/>
                    <a:pt x="1016796" y="1507835"/>
                  </a:cubicBezTo>
                  <a:cubicBezTo>
                    <a:pt x="1019377" y="1506885"/>
                    <a:pt x="1022044" y="1505911"/>
                    <a:pt x="1024760" y="1504949"/>
                  </a:cubicBezTo>
                  <a:cubicBezTo>
                    <a:pt x="1027475" y="1503987"/>
                    <a:pt x="1030191" y="1502879"/>
                    <a:pt x="1032870" y="1501795"/>
                  </a:cubicBezTo>
                  <a:cubicBezTo>
                    <a:pt x="1043574" y="1497484"/>
                    <a:pt x="1053243" y="1492053"/>
                    <a:pt x="1056689" y="1485964"/>
                  </a:cubicBezTo>
                  <a:cubicBezTo>
                    <a:pt x="1061487" y="1495889"/>
                    <a:pt x="1069365" y="1498446"/>
                    <a:pt x="1078498" y="1497581"/>
                  </a:cubicBezTo>
                  <a:cubicBezTo>
                    <a:pt x="1087595" y="1496461"/>
                    <a:pt x="1097897" y="1492053"/>
                    <a:pt x="1107493" y="1487158"/>
                  </a:cubicBezTo>
                  <a:cubicBezTo>
                    <a:pt x="1109928" y="1485940"/>
                    <a:pt x="1112266" y="1484795"/>
                    <a:pt x="1114568" y="1483590"/>
                  </a:cubicBezTo>
                  <a:cubicBezTo>
                    <a:pt x="1116869" y="1482384"/>
                    <a:pt x="1119110" y="1481227"/>
                    <a:pt x="1121290" y="1480241"/>
                  </a:cubicBezTo>
                  <a:cubicBezTo>
                    <a:pt x="1125124" y="1478390"/>
                    <a:pt x="1129139" y="1476953"/>
                    <a:pt x="1133272" y="1475930"/>
                  </a:cubicBezTo>
                  <a:cubicBezTo>
                    <a:pt x="1140432" y="1474432"/>
                    <a:pt x="1145912" y="1476588"/>
                    <a:pt x="1148445" y="1486037"/>
                  </a:cubicBezTo>
                  <a:cubicBezTo>
                    <a:pt x="1155630" y="1483772"/>
                    <a:pt x="1162887" y="1481787"/>
                    <a:pt x="1170060" y="1479486"/>
                  </a:cubicBezTo>
                  <a:cubicBezTo>
                    <a:pt x="1177232" y="1477184"/>
                    <a:pt x="1184380" y="1474834"/>
                    <a:pt x="1191504" y="1472435"/>
                  </a:cubicBezTo>
                  <a:lnTo>
                    <a:pt x="1191699" y="1476685"/>
                  </a:lnTo>
                  <a:cubicBezTo>
                    <a:pt x="1195018" y="1476101"/>
                    <a:pt x="1198306" y="1475334"/>
                    <a:pt x="1201550" y="1474420"/>
                  </a:cubicBezTo>
                  <a:cubicBezTo>
                    <a:pt x="1204276" y="1473617"/>
                    <a:pt x="1206945" y="1472618"/>
                    <a:pt x="1209527" y="1471437"/>
                  </a:cubicBezTo>
                  <a:cubicBezTo>
                    <a:pt x="1211731" y="1470438"/>
                    <a:pt x="1213862" y="1469281"/>
                    <a:pt x="1215895" y="1467954"/>
                  </a:cubicBezTo>
                  <a:cubicBezTo>
                    <a:pt x="1217685" y="1466834"/>
                    <a:pt x="1219366" y="1465543"/>
                    <a:pt x="1220912" y="1464094"/>
                  </a:cubicBezTo>
                  <a:cubicBezTo>
                    <a:pt x="1226782" y="1458614"/>
                    <a:pt x="1229729" y="1452355"/>
                    <a:pt x="1232456" y="1445828"/>
                  </a:cubicBezTo>
                  <a:cubicBezTo>
                    <a:pt x="1239763" y="1446303"/>
                    <a:pt x="1236840" y="1451685"/>
                    <a:pt x="1237169" y="1453950"/>
                  </a:cubicBezTo>
                  <a:lnTo>
                    <a:pt x="1251782" y="1451929"/>
                  </a:lnTo>
                  <a:cubicBezTo>
                    <a:pt x="1256080" y="1451198"/>
                    <a:pt x="1259904" y="1450455"/>
                    <a:pt x="1263338" y="1449627"/>
                  </a:cubicBezTo>
                  <a:cubicBezTo>
                    <a:pt x="1269244" y="1448361"/>
                    <a:pt x="1274907" y="1446132"/>
                    <a:pt x="1280094" y="1443039"/>
                  </a:cubicBezTo>
                  <a:cubicBezTo>
                    <a:pt x="1285026" y="1439873"/>
                    <a:pt x="1289300" y="1435806"/>
                    <a:pt x="1292710" y="1431045"/>
                  </a:cubicBezTo>
                  <a:cubicBezTo>
                    <a:pt x="1294731" y="1428378"/>
                    <a:pt x="1296826" y="1425406"/>
                    <a:pt x="1298993" y="1421899"/>
                  </a:cubicBezTo>
                  <a:cubicBezTo>
                    <a:pt x="1301161" y="1418392"/>
                    <a:pt x="1303463" y="1414435"/>
                    <a:pt x="1305947" y="1409917"/>
                  </a:cubicBezTo>
                  <a:lnTo>
                    <a:pt x="1317174" y="1422606"/>
                  </a:lnTo>
                  <a:cubicBezTo>
                    <a:pt x="1319269" y="1416444"/>
                    <a:pt x="1336402" y="1415908"/>
                    <a:pt x="1357359" y="1412304"/>
                  </a:cubicBezTo>
                  <a:cubicBezTo>
                    <a:pt x="1362596" y="1411390"/>
                    <a:pt x="1368088" y="1410331"/>
                    <a:pt x="1373592" y="1408943"/>
                  </a:cubicBezTo>
                  <a:cubicBezTo>
                    <a:pt x="1379096" y="1407457"/>
                    <a:pt x="1384515" y="1405643"/>
                    <a:pt x="1389800" y="1403487"/>
                  </a:cubicBezTo>
                  <a:cubicBezTo>
                    <a:pt x="1395024" y="1401295"/>
                    <a:pt x="1399956" y="1398482"/>
                    <a:pt x="1404498" y="1395085"/>
                  </a:cubicBezTo>
                  <a:cubicBezTo>
                    <a:pt x="1409003" y="1391675"/>
                    <a:pt x="1412839" y="1387450"/>
                    <a:pt x="1415786" y="1382627"/>
                  </a:cubicBezTo>
                  <a:cubicBezTo>
                    <a:pt x="1416773" y="1384637"/>
                    <a:pt x="1418331" y="1388168"/>
                    <a:pt x="1416919" y="1392028"/>
                  </a:cubicBezTo>
                  <a:cubicBezTo>
                    <a:pt x="1418770" y="1389459"/>
                    <a:pt x="1420925" y="1387096"/>
                    <a:pt x="1423312" y="1385014"/>
                  </a:cubicBezTo>
                  <a:cubicBezTo>
                    <a:pt x="1425723" y="1382859"/>
                    <a:pt x="1428317" y="1380923"/>
                    <a:pt x="1431069" y="1379230"/>
                  </a:cubicBezTo>
                  <a:cubicBezTo>
                    <a:pt x="1433967" y="1377476"/>
                    <a:pt x="1436999" y="1375954"/>
                    <a:pt x="1440141" y="1374688"/>
                  </a:cubicBezTo>
                  <a:cubicBezTo>
                    <a:pt x="1443417" y="1373275"/>
                    <a:pt x="1446765" y="1372033"/>
                    <a:pt x="1450163" y="1370961"/>
                  </a:cubicBezTo>
                  <a:cubicBezTo>
                    <a:pt x="1453646" y="1369841"/>
                    <a:pt x="1457274" y="1368879"/>
                    <a:pt x="1460952" y="1367942"/>
                  </a:cubicBezTo>
                  <a:cubicBezTo>
                    <a:pt x="1464630" y="1367004"/>
                    <a:pt x="1468344" y="1366091"/>
                    <a:pt x="1472119" y="1365238"/>
                  </a:cubicBezTo>
                  <a:cubicBezTo>
                    <a:pt x="1479693" y="1363594"/>
                    <a:pt x="1487231" y="1361914"/>
                    <a:pt x="1494391" y="1360063"/>
                  </a:cubicBezTo>
                  <a:cubicBezTo>
                    <a:pt x="1501125" y="1358504"/>
                    <a:pt x="1507689" y="1356276"/>
                    <a:pt x="1513984" y="1353438"/>
                  </a:cubicBezTo>
                  <a:cubicBezTo>
                    <a:pt x="1516688" y="1352196"/>
                    <a:pt x="1519245" y="1350686"/>
                    <a:pt x="1521644" y="1348933"/>
                  </a:cubicBezTo>
                  <a:cubicBezTo>
                    <a:pt x="1523775" y="1347325"/>
                    <a:pt x="1525626" y="1345389"/>
                    <a:pt x="1527148" y="1343197"/>
                  </a:cubicBezTo>
                  <a:cubicBezTo>
                    <a:pt x="1530010" y="1338923"/>
                    <a:pt x="1531203" y="1333784"/>
                    <a:pt x="1529925" y="1327281"/>
                  </a:cubicBezTo>
                  <a:cubicBezTo>
                    <a:pt x="1528646" y="1320779"/>
                    <a:pt x="1524956" y="1312997"/>
                    <a:pt x="1518259" y="1303621"/>
                  </a:cubicBezTo>
                  <a:cubicBezTo>
                    <a:pt x="1518989" y="1300625"/>
                    <a:pt x="1519696" y="1297617"/>
                    <a:pt x="1520365" y="1294597"/>
                  </a:cubicBezTo>
                  <a:cubicBezTo>
                    <a:pt x="1521011" y="1291565"/>
                    <a:pt x="1521583" y="1288509"/>
                    <a:pt x="1522168" y="1285428"/>
                  </a:cubicBezTo>
                  <a:cubicBezTo>
                    <a:pt x="1523264" y="1279266"/>
                    <a:pt x="1524347" y="1273251"/>
                    <a:pt x="1525090" y="1266894"/>
                  </a:cubicBezTo>
                  <a:cubicBezTo>
                    <a:pt x="1521632" y="1269305"/>
                    <a:pt x="1517759" y="1271047"/>
                    <a:pt x="1513656" y="1272021"/>
                  </a:cubicBezTo>
                  <a:cubicBezTo>
                    <a:pt x="1510964" y="1272678"/>
                    <a:pt x="1508151" y="1272471"/>
                    <a:pt x="1505582" y="1271436"/>
                  </a:cubicBezTo>
                  <a:cubicBezTo>
                    <a:pt x="1501113" y="1269500"/>
                    <a:pt x="1498202" y="1264848"/>
                    <a:pt x="1495511" y="1259490"/>
                  </a:cubicBezTo>
                  <a:cubicBezTo>
                    <a:pt x="1492820" y="1254132"/>
                    <a:pt x="1490336" y="1248104"/>
                    <a:pt x="1486987" y="1243440"/>
                  </a:cubicBezTo>
                  <a:cubicBezTo>
                    <a:pt x="1483638" y="1238777"/>
                    <a:pt x="1479681" y="1235501"/>
                    <a:pt x="1474031" y="1235671"/>
                  </a:cubicBezTo>
                  <a:cubicBezTo>
                    <a:pt x="1474785" y="1233832"/>
                    <a:pt x="1476052" y="1232250"/>
                    <a:pt x="1477684" y="1231129"/>
                  </a:cubicBezTo>
                  <a:cubicBezTo>
                    <a:pt x="1479498" y="1229838"/>
                    <a:pt x="1481520" y="1228876"/>
                    <a:pt x="1483675" y="1228304"/>
                  </a:cubicBezTo>
                  <a:cubicBezTo>
                    <a:pt x="1488741" y="1227013"/>
                    <a:pt x="1494026" y="1226794"/>
                    <a:pt x="1499189" y="1227646"/>
                  </a:cubicBezTo>
                  <a:cubicBezTo>
                    <a:pt x="1504462" y="1228462"/>
                    <a:pt x="1509345" y="1230228"/>
                    <a:pt x="1512389" y="1232907"/>
                  </a:cubicBezTo>
                  <a:cubicBezTo>
                    <a:pt x="1515433" y="1235586"/>
                    <a:pt x="1516603" y="1239191"/>
                    <a:pt x="1514216" y="1243404"/>
                  </a:cubicBezTo>
                  <a:lnTo>
                    <a:pt x="1508346" y="1242320"/>
                  </a:lnTo>
                  <a:cubicBezTo>
                    <a:pt x="1516980" y="1251940"/>
                    <a:pt x="1524274" y="1255313"/>
                    <a:pt x="1531081" y="1255313"/>
                  </a:cubicBezTo>
                  <a:cubicBezTo>
                    <a:pt x="1537889" y="1255313"/>
                    <a:pt x="1543916" y="1251794"/>
                    <a:pt x="1549737" y="1247812"/>
                  </a:cubicBezTo>
                  <a:cubicBezTo>
                    <a:pt x="1561306" y="1239763"/>
                    <a:pt x="1571571" y="1229473"/>
                    <a:pt x="1586464" y="1241163"/>
                  </a:cubicBezTo>
                  <a:cubicBezTo>
                    <a:pt x="1589947" y="1237267"/>
                    <a:pt x="1593563" y="1233467"/>
                    <a:pt x="1597217" y="1229680"/>
                  </a:cubicBezTo>
                  <a:cubicBezTo>
                    <a:pt x="1600870" y="1225893"/>
                    <a:pt x="1604438" y="1222045"/>
                    <a:pt x="1608176" y="1218306"/>
                  </a:cubicBezTo>
                  <a:cubicBezTo>
                    <a:pt x="1611914" y="1214568"/>
                    <a:pt x="1615592" y="1210769"/>
                    <a:pt x="1619440" y="1207079"/>
                  </a:cubicBezTo>
                  <a:lnTo>
                    <a:pt x="1625200" y="1201502"/>
                  </a:lnTo>
                  <a:lnTo>
                    <a:pt x="1630923" y="1195888"/>
                  </a:lnTo>
                  <a:lnTo>
                    <a:pt x="1654413" y="1173518"/>
                  </a:lnTo>
                  <a:cubicBezTo>
                    <a:pt x="1662219" y="1165968"/>
                    <a:pt x="1670244" y="1158455"/>
                    <a:pt x="1677928" y="1150661"/>
                  </a:cubicBezTo>
                  <a:lnTo>
                    <a:pt x="1683773" y="1144853"/>
                  </a:lnTo>
                  <a:cubicBezTo>
                    <a:pt x="1685734" y="1142916"/>
                    <a:pt x="1687706" y="1140980"/>
                    <a:pt x="1689569" y="1138971"/>
                  </a:cubicBezTo>
                  <a:lnTo>
                    <a:pt x="1700858" y="1127001"/>
                  </a:lnTo>
                  <a:cubicBezTo>
                    <a:pt x="1708250" y="1118891"/>
                    <a:pt x="1715592" y="1110695"/>
                    <a:pt x="1722229" y="1102098"/>
                  </a:cubicBezTo>
                  <a:cubicBezTo>
                    <a:pt x="1725578" y="1097812"/>
                    <a:pt x="1728975" y="1093574"/>
                    <a:pt x="1732142" y="1089141"/>
                  </a:cubicBezTo>
                  <a:cubicBezTo>
                    <a:pt x="1735308" y="1084709"/>
                    <a:pt x="1738230" y="1080252"/>
                    <a:pt x="1741153" y="1075746"/>
                  </a:cubicBezTo>
                  <a:cubicBezTo>
                    <a:pt x="1744075" y="1071241"/>
                    <a:pt x="1746730" y="1066613"/>
                    <a:pt x="1749360" y="1061986"/>
                  </a:cubicBezTo>
                  <a:cubicBezTo>
                    <a:pt x="1751990" y="1057358"/>
                    <a:pt x="1754341" y="1052609"/>
                    <a:pt x="1756484" y="1047799"/>
                  </a:cubicBezTo>
                  <a:cubicBezTo>
                    <a:pt x="1738340" y="1044901"/>
                    <a:pt x="1720366" y="1041857"/>
                    <a:pt x="1702392" y="1038593"/>
                  </a:cubicBezTo>
                  <a:cubicBezTo>
                    <a:pt x="1704657" y="1034550"/>
                    <a:pt x="1706715" y="1030422"/>
                    <a:pt x="1708895" y="1026318"/>
                  </a:cubicBezTo>
                  <a:cubicBezTo>
                    <a:pt x="1711075" y="1022215"/>
                    <a:pt x="1713254" y="1018111"/>
                    <a:pt x="1715276" y="1013934"/>
                  </a:cubicBezTo>
                  <a:cubicBezTo>
                    <a:pt x="1724104" y="1012451"/>
                    <a:pt x="1733164" y="1013451"/>
                    <a:pt x="1741457" y="1016820"/>
                  </a:cubicBezTo>
                  <a:cubicBezTo>
                    <a:pt x="1745463" y="1018586"/>
                    <a:pt x="1748763" y="1021046"/>
                    <a:pt x="1750395" y="1024236"/>
                  </a:cubicBezTo>
                  <a:cubicBezTo>
                    <a:pt x="1752027" y="1027427"/>
                    <a:pt x="1752112" y="1031360"/>
                    <a:pt x="1749616" y="1035963"/>
                  </a:cubicBezTo>
                  <a:cubicBezTo>
                    <a:pt x="1766214" y="1035792"/>
                    <a:pt x="1763340" y="1025405"/>
                    <a:pt x="1754487" y="1015018"/>
                  </a:cubicBezTo>
                  <a:cubicBezTo>
                    <a:pt x="1749786" y="1009599"/>
                    <a:pt x="1744526" y="1004700"/>
                    <a:pt x="1738778" y="1000405"/>
                  </a:cubicBezTo>
                  <a:cubicBezTo>
                    <a:pt x="1733298" y="996265"/>
                    <a:pt x="1728220" y="993208"/>
                    <a:pt x="1725383" y="992246"/>
                  </a:cubicBezTo>
                  <a:cubicBezTo>
                    <a:pt x="1733639" y="984562"/>
                    <a:pt x="1741408" y="982504"/>
                    <a:pt x="1748313" y="983795"/>
                  </a:cubicBezTo>
                  <a:cubicBezTo>
                    <a:pt x="1755218" y="985086"/>
                    <a:pt x="1761586" y="989677"/>
                    <a:pt x="1766798" y="995010"/>
                  </a:cubicBezTo>
                  <a:cubicBezTo>
                    <a:pt x="1777307" y="1005678"/>
                    <a:pt x="1783846" y="1019511"/>
                    <a:pt x="1786550" y="1013617"/>
                  </a:cubicBezTo>
                  <a:lnTo>
                    <a:pt x="1788157" y="996009"/>
                  </a:lnTo>
                  <a:lnTo>
                    <a:pt x="1780778" y="998018"/>
                  </a:lnTo>
                  <a:cubicBezTo>
                    <a:pt x="1776613" y="993492"/>
                    <a:pt x="1772107" y="989299"/>
                    <a:pt x="1767297" y="985476"/>
                  </a:cubicBezTo>
                  <a:cubicBezTo>
                    <a:pt x="1763096" y="982166"/>
                    <a:pt x="1759078" y="978647"/>
                    <a:pt x="1755230" y="974930"/>
                  </a:cubicBezTo>
                  <a:cubicBezTo>
                    <a:pt x="1751978" y="971863"/>
                    <a:pt x="1749543" y="968021"/>
                    <a:pt x="1748167" y="963763"/>
                  </a:cubicBezTo>
                  <a:cubicBezTo>
                    <a:pt x="1746949" y="959635"/>
                    <a:pt x="1747144" y="954971"/>
                    <a:pt x="1749299" y="949272"/>
                  </a:cubicBezTo>
                  <a:cubicBezTo>
                    <a:pt x="1756508" y="943086"/>
                    <a:pt x="1765130" y="942855"/>
                    <a:pt x="1772534" y="943610"/>
                  </a:cubicBezTo>
                  <a:cubicBezTo>
                    <a:pt x="1779938" y="944365"/>
                    <a:pt x="1785929" y="946045"/>
                    <a:pt x="1787682" y="943147"/>
                  </a:cubicBezTo>
                  <a:cubicBezTo>
                    <a:pt x="1791482" y="944000"/>
                    <a:pt x="1793771" y="942258"/>
                    <a:pt x="1791262" y="934039"/>
                  </a:cubicBezTo>
                  <a:cubicBezTo>
                    <a:pt x="1792322" y="931104"/>
                    <a:pt x="1793247" y="928120"/>
                    <a:pt x="1794222" y="925149"/>
                  </a:cubicBezTo>
                  <a:cubicBezTo>
                    <a:pt x="1795196" y="922178"/>
                    <a:pt x="1796194" y="919207"/>
                    <a:pt x="1797071" y="916211"/>
                  </a:cubicBezTo>
                  <a:cubicBezTo>
                    <a:pt x="1798959" y="910244"/>
                    <a:pt x="1800542" y="904204"/>
                    <a:pt x="1802246" y="898176"/>
                  </a:cubicBezTo>
                  <a:cubicBezTo>
                    <a:pt x="1787171" y="900904"/>
                    <a:pt x="1772181" y="903400"/>
                    <a:pt x="1757105" y="905617"/>
                  </a:cubicBezTo>
                  <a:close/>
                  <a:moveTo>
                    <a:pt x="644291" y="137494"/>
                  </a:moveTo>
                  <a:cubicBezTo>
                    <a:pt x="646130" y="133500"/>
                    <a:pt x="649162" y="130797"/>
                    <a:pt x="653327" y="130273"/>
                  </a:cubicBezTo>
                  <a:cubicBezTo>
                    <a:pt x="657101" y="129823"/>
                    <a:pt x="661851" y="131089"/>
                    <a:pt x="667233" y="134511"/>
                  </a:cubicBezTo>
                  <a:cubicBezTo>
                    <a:pt x="658847" y="138270"/>
                    <a:pt x="650529" y="142191"/>
                    <a:pt x="642282" y="146274"/>
                  </a:cubicBezTo>
                  <a:cubicBezTo>
                    <a:pt x="642400" y="143248"/>
                    <a:pt x="643080" y="140271"/>
                    <a:pt x="644291" y="137494"/>
                  </a:cubicBezTo>
                  <a:close/>
                  <a:moveTo>
                    <a:pt x="636680" y="147029"/>
                  </a:moveTo>
                  <a:cubicBezTo>
                    <a:pt x="636974" y="147565"/>
                    <a:pt x="637234" y="148118"/>
                    <a:pt x="637459" y="148685"/>
                  </a:cubicBezTo>
                  <a:lnTo>
                    <a:pt x="635718" y="149574"/>
                  </a:lnTo>
                  <a:cubicBezTo>
                    <a:pt x="636035" y="148722"/>
                    <a:pt x="636351" y="147869"/>
                    <a:pt x="636680" y="147029"/>
                  </a:cubicBezTo>
                  <a:close/>
                  <a:moveTo>
                    <a:pt x="303691" y="147650"/>
                  </a:moveTo>
                  <a:cubicBezTo>
                    <a:pt x="304641" y="147516"/>
                    <a:pt x="310047" y="147212"/>
                    <a:pt x="316696" y="146433"/>
                  </a:cubicBezTo>
                  <a:cubicBezTo>
                    <a:pt x="316924" y="147065"/>
                    <a:pt x="317205" y="147675"/>
                    <a:pt x="317536" y="148259"/>
                  </a:cubicBezTo>
                  <a:cubicBezTo>
                    <a:pt x="311898" y="147967"/>
                    <a:pt x="308196" y="147869"/>
                    <a:pt x="306029" y="147809"/>
                  </a:cubicBezTo>
                  <a:cubicBezTo>
                    <a:pt x="303861" y="147748"/>
                    <a:pt x="303216" y="147723"/>
                    <a:pt x="303691" y="147650"/>
                  </a:cubicBezTo>
                  <a:close/>
                  <a:moveTo>
                    <a:pt x="312373" y="282039"/>
                  </a:moveTo>
                  <a:cubicBezTo>
                    <a:pt x="316818" y="282039"/>
                    <a:pt x="322188" y="285059"/>
                    <a:pt x="327266" y="288871"/>
                  </a:cubicBezTo>
                  <a:cubicBezTo>
                    <a:pt x="337422" y="296506"/>
                    <a:pt x="346494" y="307003"/>
                    <a:pt x="343961" y="301913"/>
                  </a:cubicBezTo>
                  <a:cubicBezTo>
                    <a:pt x="348814" y="298303"/>
                    <a:pt x="352292" y="293150"/>
                    <a:pt x="353825" y="287300"/>
                  </a:cubicBezTo>
                  <a:cubicBezTo>
                    <a:pt x="355177" y="281918"/>
                    <a:pt x="354775" y="275999"/>
                    <a:pt x="353313" y="269777"/>
                  </a:cubicBezTo>
                  <a:cubicBezTo>
                    <a:pt x="350500" y="257453"/>
                    <a:pt x="343438" y="243900"/>
                    <a:pt x="337325" y="231223"/>
                  </a:cubicBezTo>
                  <a:cubicBezTo>
                    <a:pt x="331211" y="218547"/>
                    <a:pt x="326219" y="206869"/>
                    <a:pt x="327254" y="198223"/>
                  </a:cubicBezTo>
                  <a:cubicBezTo>
                    <a:pt x="328289" y="189577"/>
                    <a:pt x="335620" y="184158"/>
                    <a:pt x="353788" y="184742"/>
                  </a:cubicBezTo>
                  <a:cubicBezTo>
                    <a:pt x="376925" y="193900"/>
                    <a:pt x="392488" y="209560"/>
                    <a:pt x="405993" y="225135"/>
                  </a:cubicBezTo>
                  <a:cubicBezTo>
                    <a:pt x="419497" y="240709"/>
                    <a:pt x="430798" y="256309"/>
                    <a:pt x="443560" y="266306"/>
                  </a:cubicBezTo>
                  <a:cubicBezTo>
                    <a:pt x="443293" y="269166"/>
                    <a:pt x="442304" y="271910"/>
                    <a:pt x="440686" y="274282"/>
                  </a:cubicBezTo>
                  <a:cubicBezTo>
                    <a:pt x="439317" y="276223"/>
                    <a:pt x="437425" y="277735"/>
                    <a:pt x="435230" y="278642"/>
                  </a:cubicBezTo>
                  <a:cubicBezTo>
                    <a:pt x="430871" y="280542"/>
                    <a:pt x="425123" y="280602"/>
                    <a:pt x="419205" y="280322"/>
                  </a:cubicBezTo>
                  <a:cubicBezTo>
                    <a:pt x="413287" y="280042"/>
                    <a:pt x="407113" y="279324"/>
                    <a:pt x="401816" y="279458"/>
                  </a:cubicBezTo>
                  <a:cubicBezTo>
                    <a:pt x="399408" y="279461"/>
                    <a:pt x="397014" y="279805"/>
                    <a:pt x="394704" y="280481"/>
                  </a:cubicBezTo>
                  <a:cubicBezTo>
                    <a:pt x="392797" y="281041"/>
                    <a:pt x="391126" y="282209"/>
                    <a:pt x="389943" y="283805"/>
                  </a:cubicBezTo>
                  <a:cubicBezTo>
                    <a:pt x="399514" y="283732"/>
                    <a:pt x="409183" y="283988"/>
                    <a:pt x="418572" y="284256"/>
                  </a:cubicBezTo>
                  <a:cubicBezTo>
                    <a:pt x="421774" y="291903"/>
                    <a:pt x="423090" y="300232"/>
                    <a:pt x="421860" y="306345"/>
                  </a:cubicBezTo>
                  <a:cubicBezTo>
                    <a:pt x="420630" y="312458"/>
                    <a:pt x="416806" y="316367"/>
                    <a:pt x="409159" y="315089"/>
                  </a:cubicBezTo>
                  <a:cubicBezTo>
                    <a:pt x="413480" y="316870"/>
                    <a:pt x="418160" y="317613"/>
                    <a:pt x="422822" y="317256"/>
                  </a:cubicBezTo>
                  <a:cubicBezTo>
                    <a:pt x="401058" y="342758"/>
                    <a:pt x="381181" y="369810"/>
                    <a:pt x="363347" y="398199"/>
                  </a:cubicBezTo>
                  <a:cubicBezTo>
                    <a:pt x="355454" y="390631"/>
                    <a:pt x="348013" y="382605"/>
                    <a:pt x="341063" y="374161"/>
                  </a:cubicBezTo>
                  <a:cubicBezTo>
                    <a:pt x="330685" y="361700"/>
                    <a:pt x="321857" y="348027"/>
                    <a:pt x="314772" y="333440"/>
                  </a:cubicBezTo>
                  <a:cubicBezTo>
                    <a:pt x="308403" y="319874"/>
                    <a:pt x="304385" y="306345"/>
                    <a:pt x="303496" y="293937"/>
                  </a:cubicBezTo>
                  <a:cubicBezTo>
                    <a:pt x="304434" y="285254"/>
                    <a:pt x="307928" y="282039"/>
                    <a:pt x="312373" y="282039"/>
                  </a:cubicBezTo>
                  <a:close/>
                  <a:moveTo>
                    <a:pt x="313128" y="493633"/>
                  </a:moveTo>
                  <a:cubicBezTo>
                    <a:pt x="310327" y="500127"/>
                    <a:pt x="307633" y="506622"/>
                    <a:pt x="305042" y="513117"/>
                  </a:cubicBezTo>
                  <a:cubicBezTo>
                    <a:pt x="301097" y="509938"/>
                    <a:pt x="297407" y="506784"/>
                    <a:pt x="294083" y="503716"/>
                  </a:cubicBezTo>
                  <a:cubicBezTo>
                    <a:pt x="289849" y="499892"/>
                    <a:pt x="285879" y="495787"/>
                    <a:pt x="282198" y="491429"/>
                  </a:cubicBezTo>
                  <a:cubicBezTo>
                    <a:pt x="279565" y="488416"/>
                    <a:pt x="277386" y="485036"/>
                    <a:pt x="275732" y="481395"/>
                  </a:cubicBezTo>
                  <a:cubicBezTo>
                    <a:pt x="287178" y="487142"/>
                    <a:pt x="302838" y="491173"/>
                    <a:pt x="313128" y="493584"/>
                  </a:cubicBezTo>
                  <a:close/>
                  <a:moveTo>
                    <a:pt x="195008" y="591770"/>
                  </a:moveTo>
                  <a:cubicBezTo>
                    <a:pt x="200549" y="590090"/>
                    <a:pt x="206296" y="588470"/>
                    <a:pt x="212129" y="587009"/>
                  </a:cubicBezTo>
                  <a:cubicBezTo>
                    <a:pt x="217962" y="585547"/>
                    <a:pt x="223880" y="584269"/>
                    <a:pt x="229628" y="583197"/>
                  </a:cubicBezTo>
                  <a:cubicBezTo>
                    <a:pt x="241124" y="581078"/>
                    <a:pt x="251937" y="579861"/>
                    <a:pt x="260741" y="580043"/>
                  </a:cubicBezTo>
                  <a:cubicBezTo>
                    <a:pt x="267743" y="580395"/>
                    <a:pt x="274700" y="581373"/>
                    <a:pt x="281528" y="582966"/>
                  </a:cubicBezTo>
                  <a:cubicBezTo>
                    <a:pt x="279214" y="591222"/>
                    <a:pt x="277067" y="599503"/>
                    <a:pt x="275086" y="607808"/>
                  </a:cubicBezTo>
                  <a:lnTo>
                    <a:pt x="208525" y="592440"/>
                  </a:lnTo>
                  <a:cubicBezTo>
                    <a:pt x="230444" y="598821"/>
                    <a:pt x="252363" y="605088"/>
                    <a:pt x="274282" y="611242"/>
                  </a:cubicBezTo>
                  <a:cubicBezTo>
                    <a:pt x="272358" y="619441"/>
                    <a:pt x="270593" y="627653"/>
                    <a:pt x="268985" y="635876"/>
                  </a:cubicBezTo>
                  <a:cubicBezTo>
                    <a:pt x="249392" y="632077"/>
                    <a:pt x="230712" y="628217"/>
                    <a:pt x="213992" y="624442"/>
                  </a:cubicBezTo>
                  <a:cubicBezTo>
                    <a:pt x="186447" y="618244"/>
                    <a:pt x="164224" y="612265"/>
                    <a:pt x="152022" y="607394"/>
                  </a:cubicBezTo>
                  <a:cubicBezTo>
                    <a:pt x="166065" y="601427"/>
                    <a:pt x="180409" y="596195"/>
                    <a:pt x="194996" y="591721"/>
                  </a:cubicBezTo>
                  <a:close/>
                  <a:moveTo>
                    <a:pt x="186922" y="987814"/>
                  </a:moveTo>
                  <a:cubicBezTo>
                    <a:pt x="191514" y="987347"/>
                    <a:pt x="196078" y="986645"/>
                    <a:pt x="200597" y="985707"/>
                  </a:cubicBezTo>
                  <a:cubicBezTo>
                    <a:pt x="192402" y="988325"/>
                    <a:pt x="189175" y="992283"/>
                    <a:pt x="186910" y="987765"/>
                  </a:cubicBezTo>
                  <a:close/>
                  <a:moveTo>
                    <a:pt x="225573" y="792185"/>
                  </a:moveTo>
                  <a:cubicBezTo>
                    <a:pt x="211581" y="789274"/>
                    <a:pt x="198332" y="785999"/>
                    <a:pt x="186179" y="782443"/>
                  </a:cubicBezTo>
                  <a:cubicBezTo>
                    <a:pt x="175192" y="779296"/>
                    <a:pt x="164437" y="775386"/>
                    <a:pt x="153995" y="770740"/>
                  </a:cubicBezTo>
                  <a:cubicBezTo>
                    <a:pt x="144923" y="766576"/>
                    <a:pt x="137628" y="762216"/>
                    <a:pt x="132709" y="757638"/>
                  </a:cubicBezTo>
                  <a:cubicBezTo>
                    <a:pt x="142195" y="755482"/>
                    <a:pt x="151693" y="753412"/>
                    <a:pt x="161289" y="751415"/>
                  </a:cubicBezTo>
                  <a:cubicBezTo>
                    <a:pt x="150451" y="742379"/>
                    <a:pt x="139479" y="732966"/>
                    <a:pt x="128824" y="723176"/>
                  </a:cubicBezTo>
                  <a:cubicBezTo>
                    <a:pt x="147723" y="728522"/>
                    <a:pt x="171725" y="735767"/>
                    <a:pt x="198235" y="743366"/>
                  </a:cubicBezTo>
                  <a:cubicBezTo>
                    <a:pt x="211460" y="747165"/>
                    <a:pt x="225256" y="751050"/>
                    <a:pt x="239248" y="754873"/>
                  </a:cubicBezTo>
                  <a:cubicBezTo>
                    <a:pt x="244862" y="756408"/>
                    <a:pt x="250524" y="757918"/>
                    <a:pt x="256199" y="759428"/>
                  </a:cubicBezTo>
                  <a:cubicBezTo>
                    <a:pt x="256029" y="772295"/>
                    <a:pt x="256211" y="785143"/>
                    <a:pt x="256747" y="797969"/>
                  </a:cubicBezTo>
                  <a:cubicBezTo>
                    <a:pt x="246165" y="796155"/>
                    <a:pt x="235705" y="794243"/>
                    <a:pt x="225561" y="792136"/>
                  </a:cubicBezTo>
                  <a:close/>
                  <a:moveTo>
                    <a:pt x="235668" y="1039032"/>
                  </a:moveTo>
                  <a:cubicBezTo>
                    <a:pt x="249611" y="1035244"/>
                    <a:pt x="267524" y="1028072"/>
                    <a:pt x="287300" y="1019889"/>
                  </a:cubicBezTo>
                  <a:lnTo>
                    <a:pt x="300963" y="1014178"/>
                  </a:lnTo>
                  <a:cubicBezTo>
                    <a:pt x="303057" y="1019755"/>
                    <a:pt x="305225" y="1025304"/>
                    <a:pt x="307466" y="1030824"/>
                  </a:cubicBezTo>
                  <a:cubicBezTo>
                    <a:pt x="283850" y="1034030"/>
                    <a:pt x="259913" y="1036754"/>
                    <a:pt x="235656" y="1038983"/>
                  </a:cubicBezTo>
                  <a:close/>
                  <a:moveTo>
                    <a:pt x="514347" y="1353645"/>
                  </a:moveTo>
                  <a:cubicBezTo>
                    <a:pt x="508160" y="1353499"/>
                    <a:pt x="501999" y="1353183"/>
                    <a:pt x="495691" y="1352951"/>
                  </a:cubicBezTo>
                  <a:cubicBezTo>
                    <a:pt x="496409" y="1345986"/>
                    <a:pt x="507064" y="1337571"/>
                    <a:pt x="520399" y="1328097"/>
                  </a:cubicBezTo>
                  <a:cubicBezTo>
                    <a:pt x="516916" y="1329315"/>
                    <a:pt x="513506" y="1330618"/>
                    <a:pt x="510547" y="1331970"/>
                  </a:cubicBezTo>
                  <a:cubicBezTo>
                    <a:pt x="510547" y="1325126"/>
                    <a:pt x="513531" y="1318757"/>
                    <a:pt x="518219" y="1312863"/>
                  </a:cubicBezTo>
                  <a:cubicBezTo>
                    <a:pt x="521945" y="1315822"/>
                    <a:pt x="525708" y="1318745"/>
                    <a:pt x="529507" y="1321631"/>
                  </a:cubicBezTo>
                  <a:lnTo>
                    <a:pt x="520399" y="1328097"/>
                  </a:lnTo>
                  <a:cubicBezTo>
                    <a:pt x="524222" y="1326685"/>
                    <a:pt x="528253" y="1325296"/>
                    <a:pt x="532406" y="1323847"/>
                  </a:cubicBezTo>
                  <a:cubicBezTo>
                    <a:pt x="534086" y="1325065"/>
                    <a:pt x="535791" y="1326368"/>
                    <a:pt x="537483" y="1327635"/>
                  </a:cubicBezTo>
                  <a:cubicBezTo>
                    <a:pt x="534817" y="1339081"/>
                    <a:pt x="532893" y="1348750"/>
                    <a:pt x="532613" y="1354157"/>
                  </a:cubicBezTo>
                  <a:close/>
                  <a:moveTo>
                    <a:pt x="1764752" y="940833"/>
                  </a:moveTo>
                  <a:cubicBezTo>
                    <a:pt x="1757202" y="926221"/>
                    <a:pt x="1765714" y="931627"/>
                    <a:pt x="1775274" y="93718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83" name="Freeform: Shape 336">
              <a:extLst>
                <a:ext uri="{FF2B5EF4-FFF2-40B4-BE49-F238E27FC236}">
                  <a16:creationId xmlns:a16="http://schemas.microsoft.com/office/drawing/2014/main" id="{19C6F145-C732-7C99-7F33-31328106D32E}"/>
                </a:ext>
              </a:extLst>
            </p:cNvPr>
            <p:cNvSpPr/>
            <p:nvPr/>
          </p:nvSpPr>
          <p:spPr>
            <a:xfrm rot="5400000">
              <a:off x="3582035" y="2682283"/>
              <a:ext cx="33968" cy="30251"/>
            </a:xfrm>
            <a:custGeom>
              <a:avLst/>
              <a:gdLst>
                <a:gd name="connsiteX0" fmla="*/ 23368 w 23368"/>
                <a:gd name="connsiteY0" fmla="*/ 16439 h 16439"/>
                <a:gd name="connsiteX1" fmla="*/ 12348 w 23368"/>
                <a:gd name="connsiteY1" fmla="*/ 0 h 16439"/>
                <a:gd name="connsiteX2" fmla="*/ 0 w 23368"/>
                <a:gd name="connsiteY2" fmla="*/ 13955 h 16439"/>
                <a:gd name="connsiteX3" fmla="*/ 23368 w 23368"/>
                <a:gd name="connsiteY3" fmla="*/ 16439 h 16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368" h="16439">
                  <a:moveTo>
                    <a:pt x="23368" y="16439"/>
                  </a:moveTo>
                  <a:cubicBezTo>
                    <a:pt x="19240" y="10740"/>
                    <a:pt x="11325" y="3775"/>
                    <a:pt x="12348" y="0"/>
                  </a:cubicBezTo>
                  <a:cubicBezTo>
                    <a:pt x="8126" y="4546"/>
                    <a:pt x="4010" y="9198"/>
                    <a:pt x="0" y="13955"/>
                  </a:cubicBezTo>
                  <a:cubicBezTo>
                    <a:pt x="8147" y="8475"/>
                    <a:pt x="15733" y="13614"/>
                    <a:pt x="23368" y="16439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84" name="Freeform: Shape 337">
              <a:extLst>
                <a:ext uri="{FF2B5EF4-FFF2-40B4-BE49-F238E27FC236}">
                  <a16:creationId xmlns:a16="http://schemas.microsoft.com/office/drawing/2014/main" id="{71DAE74B-E027-6CF6-4240-2B98DC7E2E04}"/>
                </a:ext>
              </a:extLst>
            </p:cNvPr>
            <p:cNvSpPr/>
            <p:nvPr/>
          </p:nvSpPr>
          <p:spPr>
            <a:xfrm rot="5400000">
              <a:off x="3614592" y="2697929"/>
              <a:ext cx="2336" cy="3226"/>
            </a:xfrm>
            <a:custGeom>
              <a:avLst/>
              <a:gdLst>
                <a:gd name="connsiteX0" fmla="*/ 0 w 1607"/>
                <a:gd name="connsiteY0" fmla="*/ 1754 h 1753"/>
                <a:gd name="connsiteX1" fmla="*/ 1607 w 1607"/>
                <a:gd name="connsiteY1" fmla="*/ 0 h 1753"/>
                <a:gd name="connsiteX2" fmla="*/ 0 w 1607"/>
                <a:gd name="connsiteY2" fmla="*/ 1754 h 1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07" h="1753">
                  <a:moveTo>
                    <a:pt x="0" y="1754"/>
                  </a:moveTo>
                  <a:cubicBezTo>
                    <a:pt x="548" y="1169"/>
                    <a:pt x="1059" y="536"/>
                    <a:pt x="1607" y="0"/>
                  </a:cubicBezTo>
                  <a:cubicBezTo>
                    <a:pt x="839" y="319"/>
                    <a:pt x="252" y="961"/>
                    <a:pt x="0" y="1754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85" name="Freeform: Shape 338">
              <a:extLst>
                <a:ext uri="{FF2B5EF4-FFF2-40B4-BE49-F238E27FC236}">
                  <a16:creationId xmlns:a16="http://schemas.microsoft.com/office/drawing/2014/main" id="{64E63A7E-B367-C1A8-1B8C-A9F566A91028}"/>
                </a:ext>
              </a:extLst>
            </p:cNvPr>
            <p:cNvSpPr/>
            <p:nvPr/>
          </p:nvSpPr>
          <p:spPr>
            <a:xfrm rot="5400000">
              <a:off x="3433173" y="2806046"/>
              <a:ext cx="42906" cy="60400"/>
            </a:xfrm>
            <a:custGeom>
              <a:avLst/>
              <a:gdLst>
                <a:gd name="connsiteX0" fmla="*/ 9474 w 29517"/>
                <a:gd name="connsiteY0" fmla="*/ 330 h 32822"/>
                <a:gd name="connsiteX1" fmla="*/ 0 w 29517"/>
                <a:gd name="connsiteY1" fmla="*/ 19071 h 32822"/>
                <a:gd name="connsiteX2" fmla="*/ 17779 w 29517"/>
                <a:gd name="connsiteY2" fmla="*/ 32466 h 32822"/>
                <a:gd name="connsiteX3" fmla="*/ 23600 w 29517"/>
                <a:gd name="connsiteY3" fmla="*/ 27595 h 32822"/>
                <a:gd name="connsiteX4" fmla="*/ 29518 w 29517"/>
                <a:gd name="connsiteY4" fmla="*/ 20411 h 32822"/>
                <a:gd name="connsiteX5" fmla="*/ 27545 w 29517"/>
                <a:gd name="connsiteY5" fmla="*/ 21300 h 32822"/>
                <a:gd name="connsiteX6" fmla="*/ 9474 w 29517"/>
                <a:gd name="connsiteY6" fmla="*/ 330 h 32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517" h="32822">
                  <a:moveTo>
                    <a:pt x="9474" y="330"/>
                  </a:moveTo>
                  <a:cubicBezTo>
                    <a:pt x="5212" y="2084"/>
                    <a:pt x="2460" y="10571"/>
                    <a:pt x="0" y="19071"/>
                  </a:cubicBezTo>
                  <a:cubicBezTo>
                    <a:pt x="8317" y="31175"/>
                    <a:pt x="13578" y="33927"/>
                    <a:pt x="17779" y="32466"/>
                  </a:cubicBezTo>
                  <a:cubicBezTo>
                    <a:pt x="20110" y="31376"/>
                    <a:pt x="22116" y="29698"/>
                    <a:pt x="23600" y="27595"/>
                  </a:cubicBezTo>
                  <a:cubicBezTo>
                    <a:pt x="25487" y="25403"/>
                    <a:pt x="27387" y="22810"/>
                    <a:pt x="29518" y="20411"/>
                  </a:cubicBezTo>
                  <a:cubicBezTo>
                    <a:pt x="28970" y="20907"/>
                    <a:pt x="28279" y="21218"/>
                    <a:pt x="27545" y="21300"/>
                  </a:cubicBezTo>
                  <a:cubicBezTo>
                    <a:pt x="19216" y="3387"/>
                    <a:pt x="13736" y="-1399"/>
                    <a:pt x="9474" y="33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86" name="Freeform: Shape 339">
              <a:extLst>
                <a:ext uri="{FF2B5EF4-FFF2-40B4-BE49-F238E27FC236}">
                  <a16:creationId xmlns:a16="http://schemas.microsoft.com/office/drawing/2014/main" id="{12C3D662-C292-6BD3-3541-CFB5236E9E52}"/>
                </a:ext>
              </a:extLst>
            </p:cNvPr>
            <p:cNvSpPr/>
            <p:nvPr/>
          </p:nvSpPr>
          <p:spPr>
            <a:xfrm rot="5400000">
              <a:off x="3454168" y="2857457"/>
              <a:ext cx="14567" cy="21107"/>
            </a:xfrm>
            <a:custGeom>
              <a:avLst/>
              <a:gdLst>
                <a:gd name="connsiteX0" fmla="*/ 0 w 10021"/>
                <a:gd name="connsiteY0" fmla="*/ 11471 h 11470"/>
                <a:gd name="connsiteX1" fmla="*/ 10022 w 10021"/>
                <a:gd name="connsiteY1" fmla="*/ 6380 h 11470"/>
                <a:gd name="connsiteX2" fmla="*/ 0 w 10021"/>
                <a:gd name="connsiteY2" fmla="*/ 11471 h 11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21" h="11470">
                  <a:moveTo>
                    <a:pt x="0" y="11471"/>
                  </a:moveTo>
                  <a:cubicBezTo>
                    <a:pt x="2764" y="8767"/>
                    <a:pt x="5943" y="6600"/>
                    <a:pt x="10022" y="6380"/>
                  </a:cubicBezTo>
                  <a:cubicBezTo>
                    <a:pt x="3848" y="-7794"/>
                    <a:pt x="4067" y="5175"/>
                    <a:pt x="0" y="11471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87" name="Freeform: Shape 340">
              <a:extLst>
                <a:ext uri="{FF2B5EF4-FFF2-40B4-BE49-F238E27FC236}">
                  <a16:creationId xmlns:a16="http://schemas.microsoft.com/office/drawing/2014/main" id="{D265B34C-D848-7282-5CE8-120C9C332B71}"/>
                </a:ext>
              </a:extLst>
            </p:cNvPr>
            <p:cNvSpPr/>
            <p:nvPr/>
          </p:nvSpPr>
          <p:spPr>
            <a:xfrm rot="5400000">
              <a:off x="3449349" y="2520590"/>
              <a:ext cx="34817" cy="78053"/>
            </a:xfrm>
            <a:custGeom>
              <a:avLst/>
              <a:gdLst>
                <a:gd name="connsiteX0" fmla="*/ 10391 w 23952"/>
                <a:gd name="connsiteY0" fmla="*/ 40592 h 42415"/>
                <a:gd name="connsiteX1" fmla="*/ 21777 w 23952"/>
                <a:gd name="connsiteY1" fmla="*/ 33846 h 42415"/>
                <a:gd name="connsiteX2" fmla="*/ 9977 w 23952"/>
                <a:gd name="connsiteY2" fmla="*/ 7884 h 42415"/>
                <a:gd name="connsiteX3" fmla="*/ 1770 w 23952"/>
                <a:gd name="connsiteY3" fmla="*/ 21522 h 42415"/>
                <a:gd name="connsiteX4" fmla="*/ 10391 w 23952"/>
                <a:gd name="connsiteY4" fmla="*/ 40592 h 42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52" h="42415">
                  <a:moveTo>
                    <a:pt x="10391" y="40592"/>
                  </a:moveTo>
                  <a:cubicBezTo>
                    <a:pt x="14044" y="44038"/>
                    <a:pt x="17844" y="43027"/>
                    <a:pt x="21777" y="33846"/>
                  </a:cubicBezTo>
                  <a:cubicBezTo>
                    <a:pt x="32737" y="36452"/>
                    <a:pt x="-1884" y="-32"/>
                    <a:pt x="9977" y="7884"/>
                  </a:cubicBezTo>
                  <a:cubicBezTo>
                    <a:pt x="-142" y="-9944"/>
                    <a:pt x="-1920" y="5899"/>
                    <a:pt x="1770" y="21522"/>
                  </a:cubicBezTo>
                  <a:cubicBezTo>
                    <a:pt x="3596" y="29352"/>
                    <a:pt x="6799" y="37158"/>
                    <a:pt x="10391" y="40592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88" name="Freeform: Shape 341">
              <a:extLst>
                <a:ext uri="{FF2B5EF4-FFF2-40B4-BE49-F238E27FC236}">
                  <a16:creationId xmlns:a16="http://schemas.microsoft.com/office/drawing/2014/main" id="{080AE026-B823-B44E-9EDF-E5D2659016B9}"/>
                </a:ext>
              </a:extLst>
            </p:cNvPr>
            <p:cNvSpPr/>
            <p:nvPr/>
          </p:nvSpPr>
          <p:spPr>
            <a:xfrm rot="5400000">
              <a:off x="3317924" y="2856963"/>
              <a:ext cx="31862" cy="52525"/>
            </a:xfrm>
            <a:custGeom>
              <a:avLst/>
              <a:gdLst>
                <a:gd name="connsiteX0" fmla="*/ 9669 w 21919"/>
                <a:gd name="connsiteY0" fmla="*/ 27789 h 28543"/>
                <a:gd name="connsiteX1" fmla="*/ 21919 w 21919"/>
                <a:gd name="connsiteY1" fmla="*/ 28544 h 28543"/>
                <a:gd name="connsiteX2" fmla="*/ 0 w 21919"/>
                <a:gd name="connsiteY2" fmla="*/ 0 h 28543"/>
                <a:gd name="connsiteX3" fmla="*/ 9669 w 21919"/>
                <a:gd name="connsiteY3" fmla="*/ 27789 h 28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19" h="28543">
                  <a:moveTo>
                    <a:pt x="9669" y="27789"/>
                  </a:moveTo>
                  <a:lnTo>
                    <a:pt x="21919" y="28544"/>
                  </a:lnTo>
                  <a:cubicBezTo>
                    <a:pt x="14702" y="19045"/>
                    <a:pt x="7395" y="9531"/>
                    <a:pt x="0" y="0"/>
                  </a:cubicBezTo>
                  <a:cubicBezTo>
                    <a:pt x="3102" y="9206"/>
                    <a:pt x="6324" y="18469"/>
                    <a:pt x="9669" y="27789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89" name="Freeform: Shape 342">
              <a:extLst>
                <a:ext uri="{FF2B5EF4-FFF2-40B4-BE49-F238E27FC236}">
                  <a16:creationId xmlns:a16="http://schemas.microsoft.com/office/drawing/2014/main" id="{DD9A72DA-2B3D-E14E-97D8-E2B056C03F98}"/>
                </a:ext>
              </a:extLst>
            </p:cNvPr>
            <p:cNvSpPr/>
            <p:nvPr/>
          </p:nvSpPr>
          <p:spPr>
            <a:xfrm rot="5400000">
              <a:off x="3256994" y="2770033"/>
              <a:ext cx="33587" cy="28391"/>
            </a:xfrm>
            <a:custGeom>
              <a:avLst/>
              <a:gdLst>
                <a:gd name="connsiteX0" fmla="*/ 4097 w 23106"/>
                <a:gd name="connsiteY0" fmla="*/ 6357 h 15428"/>
                <a:gd name="connsiteX1" fmla="*/ 2051 w 23106"/>
                <a:gd name="connsiteY1" fmla="*/ 15429 h 15428"/>
                <a:gd name="connsiteX2" fmla="*/ 12609 w 23106"/>
                <a:gd name="connsiteY2" fmla="*/ 14296 h 15428"/>
                <a:gd name="connsiteX3" fmla="*/ 23106 w 23106"/>
                <a:gd name="connsiteY3" fmla="*/ 13334 h 15428"/>
                <a:gd name="connsiteX4" fmla="*/ 19246 w 23106"/>
                <a:gd name="connsiteY4" fmla="*/ 0 h 15428"/>
                <a:gd name="connsiteX5" fmla="*/ 4097 w 23106"/>
                <a:gd name="connsiteY5" fmla="*/ 6357 h 15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106" h="15428">
                  <a:moveTo>
                    <a:pt x="4097" y="6357"/>
                  </a:moveTo>
                  <a:cubicBezTo>
                    <a:pt x="115" y="8475"/>
                    <a:pt x="-1699" y="10996"/>
                    <a:pt x="2051" y="15429"/>
                  </a:cubicBezTo>
                  <a:cubicBezTo>
                    <a:pt x="5595" y="15051"/>
                    <a:pt x="9078" y="14625"/>
                    <a:pt x="12609" y="14296"/>
                  </a:cubicBezTo>
                  <a:lnTo>
                    <a:pt x="23106" y="13334"/>
                  </a:lnTo>
                  <a:cubicBezTo>
                    <a:pt x="19027" y="8317"/>
                    <a:pt x="18625" y="3945"/>
                    <a:pt x="19246" y="0"/>
                  </a:cubicBezTo>
                  <a:cubicBezTo>
                    <a:pt x="14302" y="2703"/>
                    <a:pt x="8128" y="4299"/>
                    <a:pt x="4097" y="6357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90" name="Freeform: Shape 343">
              <a:extLst>
                <a:ext uri="{FF2B5EF4-FFF2-40B4-BE49-F238E27FC236}">
                  <a16:creationId xmlns:a16="http://schemas.microsoft.com/office/drawing/2014/main" id="{1D976A18-4752-C6B7-394A-8DCDC5F838CC}"/>
                </a:ext>
              </a:extLst>
            </p:cNvPr>
            <p:cNvSpPr/>
            <p:nvPr/>
          </p:nvSpPr>
          <p:spPr>
            <a:xfrm rot="5400000">
              <a:off x="3293920" y="2789526"/>
              <a:ext cx="12552" cy="24425"/>
            </a:xfrm>
            <a:custGeom>
              <a:avLst/>
              <a:gdLst>
                <a:gd name="connsiteX0" fmla="*/ 8524 w 8635"/>
                <a:gd name="connsiteY0" fmla="*/ 0 h 13273"/>
                <a:gd name="connsiteX1" fmla="*/ 0 w 8635"/>
                <a:gd name="connsiteY1" fmla="*/ 13273 h 13273"/>
                <a:gd name="connsiteX2" fmla="*/ 8524 w 8635"/>
                <a:gd name="connsiteY2" fmla="*/ 0 h 13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635" h="13273">
                  <a:moveTo>
                    <a:pt x="8524" y="0"/>
                  </a:moveTo>
                  <a:cubicBezTo>
                    <a:pt x="6089" y="2082"/>
                    <a:pt x="1047" y="6819"/>
                    <a:pt x="0" y="13273"/>
                  </a:cubicBezTo>
                  <a:cubicBezTo>
                    <a:pt x="5212" y="10546"/>
                    <a:pt x="9377" y="6868"/>
                    <a:pt x="8524" y="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91" name="Freeform: Shape 344">
              <a:extLst>
                <a:ext uri="{FF2B5EF4-FFF2-40B4-BE49-F238E27FC236}">
                  <a16:creationId xmlns:a16="http://schemas.microsoft.com/office/drawing/2014/main" id="{90B5D892-6958-F1EB-9081-1B7AE36FD195}"/>
                </a:ext>
              </a:extLst>
            </p:cNvPr>
            <p:cNvSpPr/>
            <p:nvPr/>
          </p:nvSpPr>
          <p:spPr>
            <a:xfrm rot="5400000">
              <a:off x="2971205" y="2543994"/>
              <a:ext cx="30443" cy="58037"/>
            </a:xfrm>
            <a:custGeom>
              <a:avLst/>
              <a:gdLst>
                <a:gd name="connsiteX0" fmla="*/ 20921 w 20943"/>
                <a:gd name="connsiteY0" fmla="*/ 25146 h 31538"/>
                <a:gd name="connsiteX1" fmla="*/ 1656 w 20943"/>
                <a:gd name="connsiteY1" fmla="*/ 0 h 31538"/>
                <a:gd name="connsiteX2" fmla="*/ 670 w 20943"/>
                <a:gd name="connsiteY2" fmla="*/ 11654 h 31538"/>
                <a:gd name="connsiteX3" fmla="*/ 0 w 20943"/>
                <a:gd name="connsiteY3" fmla="*/ 23332 h 31538"/>
                <a:gd name="connsiteX4" fmla="*/ 14905 w 20943"/>
                <a:gd name="connsiteY4" fmla="*/ 31503 h 31538"/>
                <a:gd name="connsiteX5" fmla="*/ 20921 w 20943"/>
                <a:gd name="connsiteY5" fmla="*/ 25146 h 31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943" h="31538">
                  <a:moveTo>
                    <a:pt x="20921" y="25146"/>
                  </a:moveTo>
                  <a:cubicBezTo>
                    <a:pt x="15209" y="15404"/>
                    <a:pt x="15027" y="6077"/>
                    <a:pt x="1656" y="0"/>
                  </a:cubicBezTo>
                  <a:lnTo>
                    <a:pt x="670" y="11654"/>
                  </a:lnTo>
                  <a:cubicBezTo>
                    <a:pt x="390" y="15550"/>
                    <a:pt x="195" y="19459"/>
                    <a:pt x="0" y="23332"/>
                  </a:cubicBezTo>
                  <a:cubicBezTo>
                    <a:pt x="5553" y="28422"/>
                    <a:pt x="10960" y="31162"/>
                    <a:pt x="14905" y="31503"/>
                  </a:cubicBezTo>
                  <a:cubicBezTo>
                    <a:pt x="18851" y="31844"/>
                    <a:pt x="21201" y="29749"/>
                    <a:pt x="20921" y="25146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92" name="Freeform: Shape 345">
              <a:extLst>
                <a:ext uri="{FF2B5EF4-FFF2-40B4-BE49-F238E27FC236}">
                  <a16:creationId xmlns:a16="http://schemas.microsoft.com/office/drawing/2014/main" id="{30DBE796-64D8-DCD5-C6EB-C0AC0603D757}"/>
                </a:ext>
              </a:extLst>
            </p:cNvPr>
            <p:cNvSpPr/>
            <p:nvPr/>
          </p:nvSpPr>
          <p:spPr>
            <a:xfrm rot="5400000">
              <a:off x="3365754" y="3903162"/>
              <a:ext cx="18108" cy="15349"/>
            </a:xfrm>
            <a:custGeom>
              <a:avLst/>
              <a:gdLst>
                <a:gd name="connsiteX0" fmla="*/ 12457 w 12457"/>
                <a:gd name="connsiteY0" fmla="*/ 8341 h 8341"/>
                <a:gd name="connsiteX1" fmla="*/ 6210 w 12457"/>
                <a:gd name="connsiteY1" fmla="*/ 4213 h 8341"/>
                <a:gd name="connsiteX2" fmla="*/ 0 w 12457"/>
                <a:gd name="connsiteY2" fmla="*/ 0 h 8341"/>
                <a:gd name="connsiteX3" fmla="*/ 7233 w 12457"/>
                <a:gd name="connsiteY3" fmla="*/ 6917 h 8341"/>
                <a:gd name="connsiteX4" fmla="*/ 12457 w 12457"/>
                <a:gd name="connsiteY4" fmla="*/ 8341 h 8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57" h="8341">
                  <a:moveTo>
                    <a:pt x="12457" y="8341"/>
                  </a:moveTo>
                  <a:cubicBezTo>
                    <a:pt x="10399" y="6929"/>
                    <a:pt x="8329" y="5541"/>
                    <a:pt x="6210" y="4213"/>
                  </a:cubicBezTo>
                  <a:lnTo>
                    <a:pt x="0" y="0"/>
                  </a:lnTo>
                  <a:cubicBezTo>
                    <a:pt x="2435" y="2301"/>
                    <a:pt x="4786" y="4700"/>
                    <a:pt x="7233" y="6917"/>
                  </a:cubicBezTo>
                  <a:cubicBezTo>
                    <a:pt x="8987" y="7355"/>
                    <a:pt x="10716" y="7867"/>
                    <a:pt x="12457" y="8341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93" name="Freeform: Shape 346">
              <a:extLst>
                <a:ext uri="{FF2B5EF4-FFF2-40B4-BE49-F238E27FC236}">
                  <a16:creationId xmlns:a16="http://schemas.microsoft.com/office/drawing/2014/main" id="{C9232BD2-CB2E-27B7-F4FA-6672DE377ECA}"/>
                </a:ext>
              </a:extLst>
            </p:cNvPr>
            <p:cNvSpPr/>
            <p:nvPr/>
          </p:nvSpPr>
          <p:spPr>
            <a:xfrm rot="5400000">
              <a:off x="3378501" y="3864921"/>
              <a:ext cx="15807" cy="11787"/>
            </a:xfrm>
            <a:custGeom>
              <a:avLst/>
              <a:gdLst>
                <a:gd name="connsiteX0" fmla="*/ 10874 w 10874"/>
                <a:gd name="connsiteY0" fmla="*/ 6405 h 6405"/>
                <a:gd name="connsiteX1" fmla="*/ 10144 w 10874"/>
                <a:gd name="connsiteY1" fmla="*/ 0 h 6405"/>
                <a:gd name="connsiteX2" fmla="*/ 0 w 10874"/>
                <a:gd name="connsiteY2" fmla="*/ 524 h 6405"/>
                <a:gd name="connsiteX3" fmla="*/ 10874 w 10874"/>
                <a:gd name="connsiteY3" fmla="*/ 6405 h 6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74" h="6405">
                  <a:moveTo>
                    <a:pt x="10874" y="6405"/>
                  </a:moveTo>
                  <a:lnTo>
                    <a:pt x="10144" y="0"/>
                  </a:lnTo>
                  <a:lnTo>
                    <a:pt x="0" y="524"/>
                  </a:lnTo>
                  <a:cubicBezTo>
                    <a:pt x="3105" y="1766"/>
                    <a:pt x="9133" y="4189"/>
                    <a:pt x="10874" y="6405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</p:grpSp>
      <p:grpSp>
        <p:nvGrpSpPr>
          <p:cNvPr id="194" name="Graphic 40">
            <a:extLst>
              <a:ext uri="{FF2B5EF4-FFF2-40B4-BE49-F238E27FC236}">
                <a16:creationId xmlns:a16="http://schemas.microsoft.com/office/drawing/2014/main" id="{E4B253F2-FEE9-50DE-08EF-680F8869804C}"/>
              </a:ext>
            </a:extLst>
          </p:cNvPr>
          <p:cNvGrpSpPr/>
          <p:nvPr userDrawn="1"/>
        </p:nvGrpSpPr>
        <p:grpSpPr>
          <a:xfrm rot="16200000">
            <a:off x="986177" y="2675662"/>
            <a:ext cx="2528935" cy="2626586"/>
            <a:chOff x="4048763" y="2853101"/>
            <a:chExt cx="1763273" cy="1603402"/>
          </a:xfrm>
          <a:gradFill>
            <a:gsLst>
              <a:gs pos="0">
                <a:srgbClr val="F4CE3D"/>
              </a:gs>
              <a:gs pos="100000">
                <a:srgbClr val="F5AC36"/>
              </a:gs>
            </a:gsLst>
            <a:lin ang="5400000" scaled="1"/>
          </a:gradFill>
        </p:grpSpPr>
        <p:sp>
          <p:nvSpPr>
            <p:cNvPr id="195" name="Freeform: Shape 35">
              <a:extLst>
                <a:ext uri="{FF2B5EF4-FFF2-40B4-BE49-F238E27FC236}">
                  <a16:creationId xmlns:a16="http://schemas.microsoft.com/office/drawing/2014/main" id="{1FE821F2-4E8B-F418-01F6-B0AFA96A8B5F}"/>
                </a:ext>
              </a:extLst>
            </p:cNvPr>
            <p:cNvSpPr/>
            <p:nvPr/>
          </p:nvSpPr>
          <p:spPr>
            <a:xfrm>
              <a:off x="5299921" y="3053493"/>
              <a:ext cx="7168" cy="3808"/>
            </a:xfrm>
            <a:custGeom>
              <a:avLst/>
              <a:gdLst>
                <a:gd name="connsiteX0" fmla="*/ 800 w 7168"/>
                <a:gd name="connsiteY0" fmla="*/ 2617 h 3808"/>
                <a:gd name="connsiteX1" fmla="*/ 7169 w 7168"/>
                <a:gd name="connsiteY1" fmla="*/ 1472 h 3808"/>
                <a:gd name="connsiteX2" fmla="*/ 800 w 7168"/>
                <a:gd name="connsiteY2" fmla="*/ 2617 h 3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68" h="3808">
                  <a:moveTo>
                    <a:pt x="800" y="2617"/>
                  </a:moveTo>
                  <a:cubicBezTo>
                    <a:pt x="6633" y="5808"/>
                    <a:pt x="6000" y="1594"/>
                    <a:pt x="7169" y="1472"/>
                  </a:cubicBezTo>
                  <a:cubicBezTo>
                    <a:pt x="-3170" y="-2765"/>
                    <a:pt x="678" y="3591"/>
                    <a:pt x="800" y="2617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96" name="Freeform: Shape 36">
              <a:extLst>
                <a:ext uri="{FF2B5EF4-FFF2-40B4-BE49-F238E27FC236}">
                  <a16:creationId xmlns:a16="http://schemas.microsoft.com/office/drawing/2014/main" id="{E69971C4-AADD-593E-C292-85237E9B55DD}"/>
                </a:ext>
              </a:extLst>
            </p:cNvPr>
            <p:cNvSpPr/>
            <p:nvPr/>
          </p:nvSpPr>
          <p:spPr>
            <a:xfrm>
              <a:off x="5183003" y="3019553"/>
              <a:ext cx="16475" cy="1924"/>
            </a:xfrm>
            <a:custGeom>
              <a:avLst/>
              <a:gdLst>
                <a:gd name="connsiteX0" fmla="*/ 16476 w 16475"/>
                <a:gd name="connsiteY0" fmla="*/ 779 h 1924"/>
                <a:gd name="connsiteX1" fmla="*/ 0 w 16475"/>
                <a:gd name="connsiteY1" fmla="*/ 0 h 1924"/>
                <a:gd name="connsiteX2" fmla="*/ 14126 w 16475"/>
                <a:gd name="connsiteY2" fmla="*/ 1924 h 1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475" h="1924">
                  <a:moveTo>
                    <a:pt x="16476" y="779"/>
                  </a:moveTo>
                  <a:cubicBezTo>
                    <a:pt x="10984" y="426"/>
                    <a:pt x="5516" y="134"/>
                    <a:pt x="0" y="0"/>
                  </a:cubicBezTo>
                  <a:cubicBezTo>
                    <a:pt x="4713" y="560"/>
                    <a:pt x="9413" y="1218"/>
                    <a:pt x="14126" y="1924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97" name="Freeform: Shape 37">
              <a:extLst>
                <a:ext uri="{FF2B5EF4-FFF2-40B4-BE49-F238E27FC236}">
                  <a16:creationId xmlns:a16="http://schemas.microsoft.com/office/drawing/2014/main" id="{73311344-7426-0BB3-1C50-1A7B31DD9FC9}"/>
                </a:ext>
              </a:extLst>
            </p:cNvPr>
            <p:cNvSpPr/>
            <p:nvPr/>
          </p:nvSpPr>
          <p:spPr>
            <a:xfrm>
              <a:off x="5098882" y="2990985"/>
              <a:ext cx="65234" cy="20092"/>
            </a:xfrm>
            <a:custGeom>
              <a:avLst/>
              <a:gdLst>
                <a:gd name="connsiteX0" fmla="*/ 9206 w 65234"/>
                <a:gd name="connsiteY0" fmla="*/ 7355 h 20092"/>
                <a:gd name="connsiteX1" fmla="*/ 23222 w 65234"/>
                <a:gd name="connsiteY1" fmla="*/ 10156 h 20092"/>
                <a:gd name="connsiteX2" fmla="*/ 31064 w 65234"/>
                <a:gd name="connsiteY2" fmla="*/ 11215 h 20092"/>
                <a:gd name="connsiteX3" fmla="*/ 38955 w 65234"/>
                <a:gd name="connsiteY3" fmla="*/ 12433 h 20092"/>
                <a:gd name="connsiteX4" fmla="*/ 53264 w 65234"/>
                <a:gd name="connsiteY4" fmla="*/ 17085 h 20092"/>
                <a:gd name="connsiteX5" fmla="*/ 55699 w 65234"/>
                <a:gd name="connsiteY5" fmla="*/ 20093 h 20092"/>
                <a:gd name="connsiteX6" fmla="*/ 65234 w 65234"/>
                <a:gd name="connsiteY6" fmla="*/ 15356 h 20092"/>
                <a:gd name="connsiteX7" fmla="*/ 30151 w 65234"/>
                <a:gd name="connsiteY7" fmla="*/ 7842 h 20092"/>
                <a:gd name="connsiteX8" fmla="*/ 0 w 65234"/>
                <a:gd name="connsiteY8" fmla="*/ 0 h 20092"/>
                <a:gd name="connsiteX9" fmla="*/ 9206 w 65234"/>
                <a:gd name="connsiteY9" fmla="*/ 7355 h 20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5234" h="20092">
                  <a:moveTo>
                    <a:pt x="9206" y="7355"/>
                  </a:moveTo>
                  <a:cubicBezTo>
                    <a:pt x="13785" y="8708"/>
                    <a:pt x="18475" y="9644"/>
                    <a:pt x="23222" y="10156"/>
                  </a:cubicBezTo>
                  <a:lnTo>
                    <a:pt x="31064" y="11215"/>
                  </a:lnTo>
                  <a:cubicBezTo>
                    <a:pt x="33719" y="11532"/>
                    <a:pt x="36362" y="11934"/>
                    <a:pt x="38955" y="12433"/>
                  </a:cubicBezTo>
                  <a:cubicBezTo>
                    <a:pt x="43909" y="13345"/>
                    <a:pt x="48720" y="14909"/>
                    <a:pt x="53264" y="17085"/>
                  </a:cubicBezTo>
                  <a:lnTo>
                    <a:pt x="55699" y="20093"/>
                  </a:lnTo>
                  <a:cubicBezTo>
                    <a:pt x="58865" y="18473"/>
                    <a:pt x="62056" y="16853"/>
                    <a:pt x="65234" y="15356"/>
                  </a:cubicBezTo>
                  <a:cubicBezTo>
                    <a:pt x="53673" y="12264"/>
                    <a:pt x="41964" y="9756"/>
                    <a:pt x="30151" y="7842"/>
                  </a:cubicBezTo>
                  <a:cubicBezTo>
                    <a:pt x="18400" y="5516"/>
                    <a:pt x="7416" y="3738"/>
                    <a:pt x="0" y="0"/>
                  </a:cubicBezTo>
                  <a:cubicBezTo>
                    <a:pt x="2008" y="3545"/>
                    <a:pt x="5306" y="6179"/>
                    <a:pt x="9206" y="7355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98" name="Freeform: Shape 38">
              <a:extLst>
                <a:ext uri="{FF2B5EF4-FFF2-40B4-BE49-F238E27FC236}">
                  <a16:creationId xmlns:a16="http://schemas.microsoft.com/office/drawing/2014/main" id="{DF1C60ED-AA2E-FDFD-11B4-85EC0A2D887A}"/>
                </a:ext>
              </a:extLst>
            </p:cNvPr>
            <p:cNvSpPr/>
            <p:nvPr/>
          </p:nvSpPr>
          <p:spPr>
            <a:xfrm>
              <a:off x="5044690" y="2945381"/>
              <a:ext cx="15041" cy="6222"/>
            </a:xfrm>
            <a:custGeom>
              <a:avLst/>
              <a:gdLst>
                <a:gd name="connsiteX0" fmla="*/ 12765 w 15041"/>
                <a:gd name="connsiteY0" fmla="*/ 3982 h 6222"/>
                <a:gd name="connsiteX1" fmla="*/ 1939 w 15041"/>
                <a:gd name="connsiteY1" fmla="*/ 0 h 6222"/>
                <a:gd name="connsiteX2" fmla="*/ 27 w 15041"/>
                <a:gd name="connsiteY2" fmla="*/ 3909 h 6222"/>
                <a:gd name="connsiteX3" fmla="*/ 15042 w 15041"/>
                <a:gd name="connsiteY3" fmla="*/ 6223 h 6222"/>
                <a:gd name="connsiteX4" fmla="*/ 12765 w 15041"/>
                <a:gd name="connsiteY4" fmla="*/ 3982 h 6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41" h="6222">
                  <a:moveTo>
                    <a:pt x="12765" y="3982"/>
                  </a:moveTo>
                  <a:cubicBezTo>
                    <a:pt x="9088" y="2847"/>
                    <a:pt x="5474" y="1517"/>
                    <a:pt x="1939" y="0"/>
                  </a:cubicBezTo>
                  <a:cubicBezTo>
                    <a:pt x="3510" y="3568"/>
                    <a:pt x="356" y="3860"/>
                    <a:pt x="27" y="3909"/>
                  </a:cubicBezTo>
                  <a:cubicBezTo>
                    <a:pt x="-302" y="3958"/>
                    <a:pt x="2219" y="3592"/>
                    <a:pt x="15042" y="6223"/>
                  </a:cubicBezTo>
                  <a:cubicBezTo>
                    <a:pt x="14239" y="5521"/>
                    <a:pt x="13478" y="4774"/>
                    <a:pt x="12765" y="3982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199" name="Freeform: Shape 39">
              <a:extLst>
                <a:ext uri="{FF2B5EF4-FFF2-40B4-BE49-F238E27FC236}">
                  <a16:creationId xmlns:a16="http://schemas.microsoft.com/office/drawing/2014/main" id="{8CEE5771-4AB6-031B-1CC3-DFFDACC64732}"/>
                </a:ext>
              </a:extLst>
            </p:cNvPr>
            <p:cNvSpPr/>
            <p:nvPr/>
          </p:nvSpPr>
          <p:spPr>
            <a:xfrm>
              <a:off x="5055823" y="2946751"/>
              <a:ext cx="5387" cy="3298"/>
            </a:xfrm>
            <a:custGeom>
              <a:avLst/>
              <a:gdLst>
                <a:gd name="connsiteX0" fmla="*/ 1632 w 5387"/>
                <a:gd name="connsiteY0" fmla="*/ 2612 h 3298"/>
                <a:gd name="connsiteX1" fmla="*/ 1632 w 5387"/>
                <a:gd name="connsiteY1" fmla="*/ 2612 h 3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387" h="3298">
                  <a:moveTo>
                    <a:pt x="1632" y="2612"/>
                  </a:moveTo>
                  <a:cubicBezTo>
                    <a:pt x="12847" y="6009"/>
                    <a:pt x="-5309" y="-4695"/>
                    <a:pt x="1632" y="2612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00" name="Freeform: Shape 40">
              <a:extLst>
                <a:ext uri="{FF2B5EF4-FFF2-40B4-BE49-F238E27FC236}">
                  <a16:creationId xmlns:a16="http://schemas.microsoft.com/office/drawing/2014/main" id="{21C3E134-34DE-48E6-D92D-AE1DEEDA91A7}"/>
                </a:ext>
              </a:extLst>
            </p:cNvPr>
            <p:cNvSpPr/>
            <p:nvPr/>
          </p:nvSpPr>
          <p:spPr>
            <a:xfrm>
              <a:off x="4997345" y="2923035"/>
              <a:ext cx="22773" cy="13626"/>
            </a:xfrm>
            <a:custGeom>
              <a:avLst/>
              <a:gdLst>
                <a:gd name="connsiteX0" fmla="*/ 15102 w 22773"/>
                <a:gd name="connsiteY0" fmla="*/ 12701 h 13626"/>
                <a:gd name="connsiteX1" fmla="*/ 22773 w 22773"/>
                <a:gd name="connsiteY1" fmla="*/ 12105 h 13626"/>
                <a:gd name="connsiteX2" fmla="*/ 11156 w 22773"/>
                <a:gd name="connsiteY2" fmla="*/ 329 h 13626"/>
                <a:gd name="connsiteX3" fmla="*/ 7503 w 22773"/>
                <a:gd name="connsiteY3" fmla="*/ 13627 h 13626"/>
                <a:gd name="connsiteX4" fmla="*/ 15102 w 22773"/>
                <a:gd name="connsiteY4" fmla="*/ 12701 h 13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773" h="13626">
                  <a:moveTo>
                    <a:pt x="15102" y="12701"/>
                  </a:moveTo>
                  <a:cubicBezTo>
                    <a:pt x="17659" y="12434"/>
                    <a:pt x="20216" y="12275"/>
                    <a:pt x="22773" y="12105"/>
                  </a:cubicBezTo>
                  <a:cubicBezTo>
                    <a:pt x="19741" y="7063"/>
                    <a:pt x="6030" y="1669"/>
                    <a:pt x="11156" y="329"/>
                  </a:cubicBezTo>
                  <a:cubicBezTo>
                    <a:pt x="-4821" y="-1473"/>
                    <a:pt x="-1399" y="4287"/>
                    <a:pt x="7503" y="13627"/>
                  </a:cubicBezTo>
                  <a:cubicBezTo>
                    <a:pt x="9999" y="13286"/>
                    <a:pt x="12557" y="12981"/>
                    <a:pt x="15102" y="12701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01" name="Freeform: Shape 41">
              <a:extLst>
                <a:ext uri="{FF2B5EF4-FFF2-40B4-BE49-F238E27FC236}">
                  <a16:creationId xmlns:a16="http://schemas.microsoft.com/office/drawing/2014/main" id="{F8476BCC-A7C3-2032-786E-2FE89769194E}"/>
                </a:ext>
              </a:extLst>
            </p:cNvPr>
            <p:cNvSpPr/>
            <p:nvPr/>
          </p:nvSpPr>
          <p:spPr>
            <a:xfrm>
              <a:off x="4990443" y="2943775"/>
              <a:ext cx="7805" cy="2909"/>
            </a:xfrm>
            <a:custGeom>
              <a:avLst/>
              <a:gdLst>
                <a:gd name="connsiteX0" fmla="*/ 0 w 7805"/>
                <a:gd name="connsiteY0" fmla="*/ 2910 h 2909"/>
                <a:gd name="connsiteX1" fmla="*/ 7806 w 7805"/>
                <a:gd name="connsiteY1" fmla="*/ 1923 h 2909"/>
                <a:gd name="connsiteX2" fmla="*/ 0 w 7805"/>
                <a:gd name="connsiteY2" fmla="*/ 2910 h 2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805" h="2909">
                  <a:moveTo>
                    <a:pt x="0" y="2910"/>
                  </a:moveTo>
                  <a:cubicBezTo>
                    <a:pt x="2594" y="2544"/>
                    <a:pt x="5200" y="2191"/>
                    <a:pt x="7806" y="1923"/>
                  </a:cubicBezTo>
                  <a:cubicBezTo>
                    <a:pt x="6503" y="-196"/>
                    <a:pt x="4335" y="-1413"/>
                    <a:pt x="0" y="291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02" name="Freeform: Shape 42">
              <a:extLst>
                <a:ext uri="{FF2B5EF4-FFF2-40B4-BE49-F238E27FC236}">
                  <a16:creationId xmlns:a16="http://schemas.microsoft.com/office/drawing/2014/main" id="{446034D5-DEAB-2777-23AE-AFE0ACFDF7B0}"/>
                </a:ext>
              </a:extLst>
            </p:cNvPr>
            <p:cNvSpPr/>
            <p:nvPr/>
          </p:nvSpPr>
          <p:spPr>
            <a:xfrm>
              <a:off x="4998248" y="2944297"/>
              <a:ext cx="16609" cy="6480"/>
            </a:xfrm>
            <a:custGeom>
              <a:avLst/>
              <a:gdLst>
                <a:gd name="connsiteX0" fmla="*/ 2667 w 16609"/>
                <a:gd name="connsiteY0" fmla="*/ 6271 h 6480"/>
                <a:gd name="connsiteX1" fmla="*/ 7611 w 16609"/>
                <a:gd name="connsiteY1" fmla="*/ 1218 h 6480"/>
                <a:gd name="connsiteX2" fmla="*/ 16610 w 16609"/>
                <a:gd name="connsiteY2" fmla="*/ 0 h 6480"/>
                <a:gd name="connsiteX3" fmla="*/ 0 w 16609"/>
                <a:gd name="connsiteY3" fmla="*/ 1376 h 6480"/>
                <a:gd name="connsiteX4" fmla="*/ 2667 w 16609"/>
                <a:gd name="connsiteY4" fmla="*/ 6271 h 6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09" h="6480">
                  <a:moveTo>
                    <a:pt x="2667" y="6271"/>
                  </a:moveTo>
                  <a:cubicBezTo>
                    <a:pt x="3641" y="6990"/>
                    <a:pt x="4980" y="5991"/>
                    <a:pt x="7611" y="1218"/>
                  </a:cubicBezTo>
                  <a:cubicBezTo>
                    <a:pt x="6223" y="6296"/>
                    <a:pt x="9511" y="1754"/>
                    <a:pt x="16610" y="0"/>
                  </a:cubicBezTo>
                  <a:cubicBezTo>
                    <a:pt x="11069" y="280"/>
                    <a:pt x="5528" y="804"/>
                    <a:pt x="0" y="1376"/>
                  </a:cubicBezTo>
                  <a:cubicBezTo>
                    <a:pt x="1132" y="3166"/>
                    <a:pt x="1693" y="5553"/>
                    <a:pt x="2667" y="6271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03" name="Freeform: Shape 43">
              <a:extLst>
                <a:ext uri="{FF2B5EF4-FFF2-40B4-BE49-F238E27FC236}">
                  <a16:creationId xmlns:a16="http://schemas.microsoft.com/office/drawing/2014/main" id="{60B4FB5D-0D43-F9E2-40ED-6D28E4DA3C6A}"/>
                </a:ext>
              </a:extLst>
            </p:cNvPr>
            <p:cNvSpPr/>
            <p:nvPr/>
          </p:nvSpPr>
          <p:spPr>
            <a:xfrm>
              <a:off x="5024077" y="2949485"/>
              <a:ext cx="23115" cy="13768"/>
            </a:xfrm>
            <a:custGeom>
              <a:avLst/>
              <a:gdLst>
                <a:gd name="connsiteX0" fmla="*/ 10619 w 23115"/>
                <a:gd name="connsiteY0" fmla="*/ 7879 h 13768"/>
                <a:gd name="connsiteX1" fmla="*/ 10619 w 23115"/>
                <a:gd name="connsiteY1" fmla="*/ 10728 h 13768"/>
                <a:gd name="connsiteX2" fmla="*/ 3751 w 23115"/>
                <a:gd name="connsiteY2" fmla="*/ 12786 h 13768"/>
                <a:gd name="connsiteX3" fmla="*/ 23040 w 23115"/>
                <a:gd name="connsiteY3" fmla="*/ 10351 h 13768"/>
                <a:gd name="connsiteX4" fmla="*/ 16561 w 23115"/>
                <a:gd name="connsiteY4" fmla="*/ 5114 h 13768"/>
                <a:gd name="connsiteX5" fmla="*/ 0 w 23115"/>
                <a:gd name="connsiteY5" fmla="*/ 0 h 13768"/>
                <a:gd name="connsiteX6" fmla="*/ 10619 w 23115"/>
                <a:gd name="connsiteY6" fmla="*/ 7879 h 13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115" h="13768">
                  <a:moveTo>
                    <a:pt x="10619" y="7879"/>
                  </a:moveTo>
                  <a:cubicBezTo>
                    <a:pt x="11508" y="8975"/>
                    <a:pt x="11666" y="9937"/>
                    <a:pt x="10619" y="10728"/>
                  </a:cubicBezTo>
                  <a:cubicBezTo>
                    <a:pt x="9571" y="11520"/>
                    <a:pt x="7477" y="12141"/>
                    <a:pt x="3751" y="12786"/>
                  </a:cubicBezTo>
                  <a:cubicBezTo>
                    <a:pt x="17779" y="14893"/>
                    <a:pt x="23880" y="13395"/>
                    <a:pt x="23040" y="10351"/>
                  </a:cubicBezTo>
                  <a:cubicBezTo>
                    <a:pt x="22613" y="8865"/>
                    <a:pt x="20434" y="7014"/>
                    <a:pt x="16561" y="5114"/>
                  </a:cubicBezTo>
                  <a:cubicBezTo>
                    <a:pt x="11303" y="2653"/>
                    <a:pt x="5731" y="932"/>
                    <a:pt x="0" y="0"/>
                  </a:cubicBezTo>
                  <a:cubicBezTo>
                    <a:pt x="4140" y="2947"/>
                    <a:pt x="8816" y="5662"/>
                    <a:pt x="10619" y="7879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04" name="Freeform: Shape 44">
              <a:extLst>
                <a:ext uri="{FF2B5EF4-FFF2-40B4-BE49-F238E27FC236}">
                  <a16:creationId xmlns:a16="http://schemas.microsoft.com/office/drawing/2014/main" id="{0F3A7607-E282-D104-3A45-6C22B42144CB}"/>
                </a:ext>
              </a:extLst>
            </p:cNvPr>
            <p:cNvSpPr/>
            <p:nvPr/>
          </p:nvSpPr>
          <p:spPr>
            <a:xfrm>
              <a:off x="5092038" y="3001465"/>
              <a:ext cx="19374" cy="6581"/>
            </a:xfrm>
            <a:custGeom>
              <a:avLst/>
              <a:gdLst>
                <a:gd name="connsiteX0" fmla="*/ 19375 w 19374"/>
                <a:gd name="connsiteY0" fmla="*/ 4548 h 6581"/>
                <a:gd name="connsiteX1" fmla="*/ 1 w 19374"/>
                <a:gd name="connsiteY1" fmla="*/ 1077 h 6581"/>
                <a:gd name="connsiteX2" fmla="*/ 9852 w 19374"/>
                <a:gd name="connsiteY2" fmla="*/ 6581 h 6581"/>
                <a:gd name="connsiteX3" fmla="*/ 19375 w 19374"/>
                <a:gd name="connsiteY3" fmla="*/ 4548 h 6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374" h="6581">
                  <a:moveTo>
                    <a:pt x="19375" y="4548"/>
                  </a:moveTo>
                  <a:cubicBezTo>
                    <a:pt x="14638" y="5558"/>
                    <a:pt x="-109" y="-2917"/>
                    <a:pt x="1" y="1077"/>
                  </a:cubicBezTo>
                  <a:lnTo>
                    <a:pt x="9852" y="6581"/>
                  </a:lnTo>
                  <a:cubicBezTo>
                    <a:pt x="12982" y="5863"/>
                    <a:pt x="16160" y="5193"/>
                    <a:pt x="19375" y="4548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05" name="Freeform: Shape 45">
              <a:extLst>
                <a:ext uri="{FF2B5EF4-FFF2-40B4-BE49-F238E27FC236}">
                  <a16:creationId xmlns:a16="http://schemas.microsoft.com/office/drawing/2014/main" id="{683C828C-0ACB-4369-C9CB-BE9DDC9ADC18}"/>
                </a:ext>
              </a:extLst>
            </p:cNvPr>
            <p:cNvSpPr/>
            <p:nvPr/>
          </p:nvSpPr>
          <p:spPr>
            <a:xfrm>
              <a:off x="4905077" y="2900496"/>
              <a:ext cx="20277" cy="22162"/>
            </a:xfrm>
            <a:custGeom>
              <a:avLst/>
              <a:gdLst>
                <a:gd name="connsiteX0" fmla="*/ 14 w 20277"/>
                <a:gd name="connsiteY0" fmla="*/ 0 h 22162"/>
                <a:gd name="connsiteX1" fmla="*/ 3668 w 20277"/>
                <a:gd name="connsiteY1" fmla="*/ 10473 h 22162"/>
                <a:gd name="connsiteX2" fmla="*/ 9038 w 20277"/>
                <a:gd name="connsiteY2" fmla="*/ 22163 h 22162"/>
                <a:gd name="connsiteX3" fmla="*/ 20277 w 20277"/>
                <a:gd name="connsiteY3" fmla="*/ 18388 h 22162"/>
                <a:gd name="connsiteX4" fmla="*/ 14 w 20277"/>
                <a:gd name="connsiteY4" fmla="*/ 0 h 22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77" h="22162">
                  <a:moveTo>
                    <a:pt x="14" y="0"/>
                  </a:moveTo>
                  <a:cubicBezTo>
                    <a:pt x="-180" y="2557"/>
                    <a:pt x="1634" y="6466"/>
                    <a:pt x="3668" y="10473"/>
                  </a:cubicBezTo>
                  <a:cubicBezTo>
                    <a:pt x="5701" y="14479"/>
                    <a:pt x="8076" y="18717"/>
                    <a:pt x="9038" y="22163"/>
                  </a:cubicBezTo>
                  <a:cubicBezTo>
                    <a:pt x="12691" y="20750"/>
                    <a:pt x="16515" y="19545"/>
                    <a:pt x="20277" y="18388"/>
                  </a:cubicBezTo>
                  <a:cubicBezTo>
                    <a:pt x="13933" y="13626"/>
                    <a:pt x="1829" y="8208"/>
                    <a:pt x="14" y="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06" name="Freeform: Shape 46">
              <a:extLst>
                <a:ext uri="{FF2B5EF4-FFF2-40B4-BE49-F238E27FC236}">
                  <a16:creationId xmlns:a16="http://schemas.microsoft.com/office/drawing/2014/main" id="{5573ADCD-CD8C-4F4D-F9EF-03A8412341FF}"/>
                </a:ext>
              </a:extLst>
            </p:cNvPr>
            <p:cNvSpPr/>
            <p:nvPr/>
          </p:nvSpPr>
          <p:spPr>
            <a:xfrm>
              <a:off x="4897590" y="2922658"/>
              <a:ext cx="16981" cy="7747"/>
            </a:xfrm>
            <a:custGeom>
              <a:avLst/>
              <a:gdLst>
                <a:gd name="connsiteX0" fmla="*/ 16549 w 16981"/>
                <a:gd name="connsiteY0" fmla="*/ 0 h 7747"/>
                <a:gd name="connsiteX1" fmla="*/ 0 w 16981"/>
                <a:gd name="connsiteY1" fmla="*/ 6564 h 7747"/>
                <a:gd name="connsiteX2" fmla="*/ 16549 w 16981"/>
                <a:gd name="connsiteY2" fmla="*/ 0 h 7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981" h="7747">
                  <a:moveTo>
                    <a:pt x="16549" y="0"/>
                  </a:moveTo>
                  <a:cubicBezTo>
                    <a:pt x="10996" y="2131"/>
                    <a:pt x="5443" y="4116"/>
                    <a:pt x="0" y="6564"/>
                  </a:cubicBezTo>
                  <a:cubicBezTo>
                    <a:pt x="15843" y="9827"/>
                    <a:pt x="18156" y="5918"/>
                    <a:pt x="16549" y="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07" name="Freeform: Shape 47">
              <a:extLst>
                <a:ext uri="{FF2B5EF4-FFF2-40B4-BE49-F238E27FC236}">
                  <a16:creationId xmlns:a16="http://schemas.microsoft.com/office/drawing/2014/main" id="{C233359F-3250-83AC-79A2-E27D0397DA08}"/>
                </a:ext>
              </a:extLst>
            </p:cNvPr>
            <p:cNvSpPr/>
            <p:nvPr/>
          </p:nvSpPr>
          <p:spPr>
            <a:xfrm>
              <a:off x="4982929" y="2958338"/>
              <a:ext cx="31929" cy="9242"/>
            </a:xfrm>
            <a:custGeom>
              <a:avLst/>
              <a:gdLst>
                <a:gd name="connsiteX0" fmla="*/ 11775 w 31929"/>
                <a:gd name="connsiteY0" fmla="*/ 6600 h 9242"/>
                <a:gd name="connsiteX1" fmla="*/ 18449 w 31929"/>
                <a:gd name="connsiteY1" fmla="*/ 4165 h 9242"/>
                <a:gd name="connsiteX2" fmla="*/ 31929 w 31929"/>
                <a:gd name="connsiteY2" fmla="*/ 0 h 9242"/>
                <a:gd name="connsiteX3" fmla="*/ 0 w 31929"/>
                <a:gd name="connsiteY3" fmla="*/ 8707 h 9242"/>
                <a:gd name="connsiteX4" fmla="*/ 5139 w 31929"/>
                <a:gd name="connsiteY4" fmla="*/ 9243 h 9242"/>
                <a:gd name="connsiteX5" fmla="*/ 11775 w 31929"/>
                <a:gd name="connsiteY5" fmla="*/ 6600 h 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929" h="9242">
                  <a:moveTo>
                    <a:pt x="11775" y="6600"/>
                  </a:moveTo>
                  <a:cubicBezTo>
                    <a:pt x="13992" y="5788"/>
                    <a:pt x="16217" y="4977"/>
                    <a:pt x="18449" y="4165"/>
                  </a:cubicBezTo>
                  <a:cubicBezTo>
                    <a:pt x="22918" y="2655"/>
                    <a:pt x="27411" y="1181"/>
                    <a:pt x="31929" y="0"/>
                  </a:cubicBezTo>
                  <a:cubicBezTo>
                    <a:pt x="21101" y="2176"/>
                    <a:pt x="10434" y="5085"/>
                    <a:pt x="0" y="8707"/>
                  </a:cubicBezTo>
                  <a:lnTo>
                    <a:pt x="5139" y="9243"/>
                  </a:lnTo>
                  <a:cubicBezTo>
                    <a:pt x="7343" y="8341"/>
                    <a:pt x="9559" y="7489"/>
                    <a:pt x="11775" y="660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08" name="Freeform: Shape 48">
              <a:extLst>
                <a:ext uri="{FF2B5EF4-FFF2-40B4-BE49-F238E27FC236}">
                  <a16:creationId xmlns:a16="http://schemas.microsoft.com/office/drawing/2014/main" id="{4F9463B8-3C0F-BC18-745A-A69ABDCCDE3E}"/>
                </a:ext>
              </a:extLst>
            </p:cNvPr>
            <p:cNvSpPr/>
            <p:nvPr/>
          </p:nvSpPr>
          <p:spPr>
            <a:xfrm>
              <a:off x="4826316" y="2874034"/>
              <a:ext cx="14965" cy="19435"/>
            </a:xfrm>
            <a:custGeom>
              <a:avLst/>
              <a:gdLst>
                <a:gd name="connsiteX0" fmla="*/ 14966 w 14965"/>
                <a:gd name="connsiteY0" fmla="*/ 0 h 19435"/>
                <a:gd name="connsiteX1" fmla="*/ 7306 w 14965"/>
                <a:gd name="connsiteY1" fmla="*/ 9377 h 19435"/>
                <a:gd name="connsiteX2" fmla="*/ 0 w 14965"/>
                <a:gd name="connsiteY2" fmla="*/ 19435 h 19435"/>
                <a:gd name="connsiteX3" fmla="*/ 6892 w 14965"/>
                <a:gd name="connsiteY3" fmla="*/ 12823 h 19435"/>
                <a:gd name="connsiteX4" fmla="*/ 14966 w 14965"/>
                <a:gd name="connsiteY4" fmla="*/ 0 h 19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65" h="19435">
                  <a:moveTo>
                    <a:pt x="14966" y="0"/>
                  </a:moveTo>
                  <a:cubicBezTo>
                    <a:pt x="12369" y="3044"/>
                    <a:pt x="9815" y="6170"/>
                    <a:pt x="7306" y="9377"/>
                  </a:cubicBezTo>
                  <a:cubicBezTo>
                    <a:pt x="4798" y="12583"/>
                    <a:pt x="2362" y="15936"/>
                    <a:pt x="0" y="19435"/>
                  </a:cubicBezTo>
                  <a:cubicBezTo>
                    <a:pt x="2277" y="17182"/>
                    <a:pt x="4567" y="14978"/>
                    <a:pt x="6892" y="12823"/>
                  </a:cubicBezTo>
                  <a:cubicBezTo>
                    <a:pt x="9474" y="8390"/>
                    <a:pt x="12190" y="4116"/>
                    <a:pt x="14966" y="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09" name="Freeform: Shape 49">
              <a:extLst>
                <a:ext uri="{FF2B5EF4-FFF2-40B4-BE49-F238E27FC236}">
                  <a16:creationId xmlns:a16="http://schemas.microsoft.com/office/drawing/2014/main" id="{D487A6FF-080E-D3DF-7C82-7872A90A6BA5}"/>
                </a:ext>
              </a:extLst>
            </p:cNvPr>
            <p:cNvSpPr/>
            <p:nvPr/>
          </p:nvSpPr>
          <p:spPr>
            <a:xfrm>
              <a:off x="4744241" y="2853101"/>
              <a:ext cx="41075" cy="31441"/>
            </a:xfrm>
            <a:custGeom>
              <a:avLst/>
              <a:gdLst>
                <a:gd name="connsiteX0" fmla="*/ 40404 w 41075"/>
                <a:gd name="connsiteY0" fmla="*/ 31442 h 31441"/>
                <a:gd name="connsiteX1" fmla="*/ 34316 w 41075"/>
                <a:gd name="connsiteY1" fmla="*/ 13797 h 31441"/>
                <a:gd name="connsiteX2" fmla="*/ 29554 w 41075"/>
                <a:gd name="connsiteY2" fmla="*/ 0 h 31441"/>
                <a:gd name="connsiteX3" fmla="*/ 20202 w 41075"/>
                <a:gd name="connsiteY3" fmla="*/ 2277 h 31441"/>
                <a:gd name="connsiteX4" fmla="*/ 12372 w 41075"/>
                <a:gd name="connsiteY4" fmla="*/ 7465 h 31441"/>
                <a:gd name="connsiteX5" fmla="*/ 0 w 41075"/>
                <a:gd name="connsiteY5" fmla="*/ 22479 h 31441"/>
                <a:gd name="connsiteX6" fmla="*/ 40404 w 41075"/>
                <a:gd name="connsiteY6" fmla="*/ 31442 h 31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075" h="31441">
                  <a:moveTo>
                    <a:pt x="40404" y="31442"/>
                  </a:moveTo>
                  <a:cubicBezTo>
                    <a:pt x="42755" y="25000"/>
                    <a:pt x="38505" y="19155"/>
                    <a:pt x="34316" y="13797"/>
                  </a:cubicBezTo>
                  <a:cubicBezTo>
                    <a:pt x="30127" y="8439"/>
                    <a:pt x="26096" y="3653"/>
                    <a:pt x="29554" y="0"/>
                  </a:cubicBezTo>
                  <a:cubicBezTo>
                    <a:pt x="26324" y="181"/>
                    <a:pt x="23154" y="953"/>
                    <a:pt x="20202" y="2277"/>
                  </a:cubicBezTo>
                  <a:cubicBezTo>
                    <a:pt x="17353" y="3614"/>
                    <a:pt x="14714" y="5362"/>
                    <a:pt x="12372" y="7465"/>
                  </a:cubicBezTo>
                  <a:cubicBezTo>
                    <a:pt x="7617" y="11914"/>
                    <a:pt x="3458" y="16961"/>
                    <a:pt x="0" y="22479"/>
                  </a:cubicBezTo>
                  <a:cubicBezTo>
                    <a:pt x="9389" y="16695"/>
                    <a:pt x="22297" y="19265"/>
                    <a:pt x="40404" y="31442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10" name="Freeform: Shape 50">
              <a:extLst>
                <a:ext uri="{FF2B5EF4-FFF2-40B4-BE49-F238E27FC236}">
                  <a16:creationId xmlns:a16="http://schemas.microsoft.com/office/drawing/2014/main" id="{F7BB2B19-1615-C8D6-1C76-9C367C98626E}"/>
                </a:ext>
              </a:extLst>
            </p:cNvPr>
            <p:cNvSpPr/>
            <p:nvPr/>
          </p:nvSpPr>
          <p:spPr>
            <a:xfrm>
              <a:off x="4731772" y="2875581"/>
              <a:ext cx="12469" cy="16195"/>
            </a:xfrm>
            <a:custGeom>
              <a:avLst/>
              <a:gdLst>
                <a:gd name="connsiteX0" fmla="*/ 12470 w 12469"/>
                <a:gd name="connsiteY0" fmla="*/ 0 h 16195"/>
                <a:gd name="connsiteX1" fmla="*/ 0 w 12469"/>
                <a:gd name="connsiteY1" fmla="*/ 16196 h 16195"/>
                <a:gd name="connsiteX2" fmla="*/ 12470 w 12469"/>
                <a:gd name="connsiteY2" fmla="*/ 0 h 16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469" h="16195">
                  <a:moveTo>
                    <a:pt x="12470" y="0"/>
                  </a:moveTo>
                  <a:cubicBezTo>
                    <a:pt x="7501" y="3154"/>
                    <a:pt x="3117" y="7867"/>
                    <a:pt x="0" y="16196"/>
                  </a:cubicBezTo>
                  <a:cubicBezTo>
                    <a:pt x="4372" y="12628"/>
                    <a:pt x="8122" y="6381"/>
                    <a:pt x="12470" y="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11" name="Freeform: Shape 51">
              <a:extLst>
                <a:ext uri="{FF2B5EF4-FFF2-40B4-BE49-F238E27FC236}">
                  <a16:creationId xmlns:a16="http://schemas.microsoft.com/office/drawing/2014/main" id="{23852EE2-7046-F872-4EAD-9F2B98F022DA}"/>
                </a:ext>
              </a:extLst>
            </p:cNvPr>
            <p:cNvSpPr/>
            <p:nvPr/>
          </p:nvSpPr>
          <p:spPr>
            <a:xfrm>
              <a:off x="4849405" y="2903942"/>
              <a:ext cx="17474" cy="18996"/>
            </a:xfrm>
            <a:custGeom>
              <a:avLst/>
              <a:gdLst>
                <a:gd name="connsiteX0" fmla="*/ 0 w 17474"/>
                <a:gd name="connsiteY0" fmla="*/ 0 h 18996"/>
                <a:gd name="connsiteX1" fmla="*/ 10339 w 17474"/>
                <a:gd name="connsiteY1" fmla="*/ 18047 h 18996"/>
                <a:gd name="connsiteX2" fmla="*/ 17474 w 17474"/>
                <a:gd name="connsiteY2" fmla="*/ 18997 h 18996"/>
                <a:gd name="connsiteX3" fmla="*/ 0 w 17474"/>
                <a:gd name="connsiteY3" fmla="*/ 0 h 1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474" h="18996">
                  <a:moveTo>
                    <a:pt x="0" y="0"/>
                  </a:moveTo>
                  <a:lnTo>
                    <a:pt x="10339" y="18047"/>
                  </a:lnTo>
                  <a:lnTo>
                    <a:pt x="17474" y="18997"/>
                  </a:lnTo>
                  <a:cubicBezTo>
                    <a:pt x="15465" y="15209"/>
                    <a:pt x="11154" y="5346"/>
                    <a:pt x="0" y="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12" name="Freeform: Shape 52">
              <a:extLst>
                <a:ext uri="{FF2B5EF4-FFF2-40B4-BE49-F238E27FC236}">
                  <a16:creationId xmlns:a16="http://schemas.microsoft.com/office/drawing/2014/main" id="{807397BB-A7AE-8ED0-6F58-E1C9E20E7047}"/>
                </a:ext>
              </a:extLst>
            </p:cNvPr>
            <p:cNvSpPr/>
            <p:nvPr/>
          </p:nvSpPr>
          <p:spPr>
            <a:xfrm>
              <a:off x="4845130" y="2919870"/>
              <a:ext cx="14965" cy="2642"/>
            </a:xfrm>
            <a:custGeom>
              <a:avLst/>
              <a:gdLst>
                <a:gd name="connsiteX0" fmla="*/ 14966 w 14965"/>
                <a:gd name="connsiteY0" fmla="*/ 2642 h 2642"/>
                <a:gd name="connsiteX1" fmla="*/ 14613 w 14965"/>
                <a:gd name="connsiteY1" fmla="*/ 2070 h 2642"/>
                <a:gd name="connsiteX2" fmla="*/ 0 w 14965"/>
                <a:gd name="connsiteY2" fmla="*/ 0 h 2642"/>
                <a:gd name="connsiteX3" fmla="*/ 14966 w 14965"/>
                <a:gd name="connsiteY3" fmla="*/ 2642 h 2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965" h="2642">
                  <a:moveTo>
                    <a:pt x="14966" y="2642"/>
                  </a:moveTo>
                  <a:lnTo>
                    <a:pt x="14613" y="2070"/>
                  </a:lnTo>
                  <a:cubicBezTo>
                    <a:pt x="7781" y="1206"/>
                    <a:pt x="2728" y="438"/>
                    <a:pt x="0" y="0"/>
                  </a:cubicBezTo>
                  <a:cubicBezTo>
                    <a:pt x="2435" y="402"/>
                    <a:pt x="7112" y="1230"/>
                    <a:pt x="14966" y="2642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13" name="Freeform: Shape 53">
              <a:extLst>
                <a:ext uri="{FF2B5EF4-FFF2-40B4-BE49-F238E27FC236}">
                  <a16:creationId xmlns:a16="http://schemas.microsoft.com/office/drawing/2014/main" id="{E1FDC8D5-C867-4B1E-61CA-ADD2C242E204}"/>
                </a:ext>
              </a:extLst>
            </p:cNvPr>
            <p:cNvSpPr/>
            <p:nvPr/>
          </p:nvSpPr>
          <p:spPr>
            <a:xfrm>
              <a:off x="4844193" y="2919711"/>
              <a:ext cx="961" cy="158"/>
            </a:xfrm>
            <a:custGeom>
              <a:avLst/>
              <a:gdLst>
                <a:gd name="connsiteX0" fmla="*/ 962 w 961"/>
                <a:gd name="connsiteY0" fmla="*/ 158 h 158"/>
                <a:gd name="connsiteX1" fmla="*/ 0 w 961"/>
                <a:gd name="connsiteY1" fmla="*/ 0 h 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61" h="158">
                  <a:moveTo>
                    <a:pt x="962" y="158"/>
                  </a:moveTo>
                  <a:lnTo>
                    <a:pt x="0" y="0"/>
                  </a:ln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14" name="Freeform: Shape 54">
              <a:extLst>
                <a:ext uri="{FF2B5EF4-FFF2-40B4-BE49-F238E27FC236}">
                  <a16:creationId xmlns:a16="http://schemas.microsoft.com/office/drawing/2014/main" id="{177BA3C4-2442-5CB9-991E-09D19873B3A1}"/>
                </a:ext>
              </a:extLst>
            </p:cNvPr>
            <p:cNvSpPr/>
            <p:nvPr/>
          </p:nvSpPr>
          <p:spPr>
            <a:xfrm>
              <a:off x="4866879" y="2922938"/>
              <a:ext cx="1790" cy="1531"/>
            </a:xfrm>
            <a:custGeom>
              <a:avLst/>
              <a:gdLst>
                <a:gd name="connsiteX0" fmla="*/ 1790 w 1790"/>
                <a:gd name="connsiteY0" fmla="*/ 268 h 1531"/>
                <a:gd name="connsiteX1" fmla="*/ 0 w 1790"/>
                <a:gd name="connsiteY1" fmla="*/ 0 h 1531"/>
                <a:gd name="connsiteX2" fmla="*/ 1790 w 1790"/>
                <a:gd name="connsiteY2" fmla="*/ 268 h 1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90" h="1531">
                  <a:moveTo>
                    <a:pt x="1790" y="268"/>
                  </a:moveTo>
                  <a:cubicBezTo>
                    <a:pt x="1132" y="158"/>
                    <a:pt x="645" y="73"/>
                    <a:pt x="0" y="0"/>
                  </a:cubicBezTo>
                  <a:cubicBezTo>
                    <a:pt x="986" y="1680"/>
                    <a:pt x="1461" y="2265"/>
                    <a:pt x="1790" y="268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15" name="Freeform: Shape 55">
              <a:extLst>
                <a:ext uri="{FF2B5EF4-FFF2-40B4-BE49-F238E27FC236}">
                  <a16:creationId xmlns:a16="http://schemas.microsoft.com/office/drawing/2014/main" id="{3746E6A8-996B-C7A6-8852-D8A0578DC610}"/>
                </a:ext>
              </a:extLst>
            </p:cNvPr>
            <p:cNvSpPr/>
            <p:nvPr/>
          </p:nvSpPr>
          <p:spPr>
            <a:xfrm>
              <a:off x="4927094" y="2950033"/>
              <a:ext cx="17221" cy="26838"/>
            </a:xfrm>
            <a:custGeom>
              <a:avLst/>
              <a:gdLst>
                <a:gd name="connsiteX0" fmla="*/ 9038 w 17221"/>
                <a:gd name="connsiteY0" fmla="*/ 26839 h 26838"/>
                <a:gd name="connsiteX1" fmla="*/ 10256 w 17221"/>
                <a:gd name="connsiteY1" fmla="*/ 13724 h 26838"/>
                <a:gd name="connsiteX2" fmla="*/ 10938 w 17221"/>
                <a:gd name="connsiteY2" fmla="*/ 7002 h 26838"/>
                <a:gd name="connsiteX3" fmla="*/ 17221 w 17221"/>
                <a:gd name="connsiteY3" fmla="*/ 0 h 26838"/>
                <a:gd name="connsiteX4" fmla="*/ 1914 w 17221"/>
                <a:gd name="connsiteY4" fmla="*/ 10716 h 26838"/>
                <a:gd name="connsiteX5" fmla="*/ 9038 w 17221"/>
                <a:gd name="connsiteY5" fmla="*/ 26839 h 26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221" h="26838">
                  <a:moveTo>
                    <a:pt x="9038" y="26839"/>
                  </a:moveTo>
                  <a:cubicBezTo>
                    <a:pt x="12034" y="22163"/>
                    <a:pt x="10682" y="18096"/>
                    <a:pt x="10256" y="13724"/>
                  </a:cubicBezTo>
                  <a:cubicBezTo>
                    <a:pt x="9905" y="11461"/>
                    <a:pt x="10140" y="9148"/>
                    <a:pt x="10938" y="7002"/>
                  </a:cubicBezTo>
                  <a:cubicBezTo>
                    <a:pt x="12242" y="4064"/>
                    <a:pt x="14441" y="1613"/>
                    <a:pt x="17221" y="0"/>
                  </a:cubicBezTo>
                  <a:cubicBezTo>
                    <a:pt x="12545" y="2996"/>
                    <a:pt x="5312" y="6369"/>
                    <a:pt x="1914" y="10716"/>
                  </a:cubicBezTo>
                  <a:cubicBezTo>
                    <a:pt x="-1483" y="15063"/>
                    <a:pt x="-1069" y="20519"/>
                    <a:pt x="9038" y="26839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16" name="Freeform: Shape 56">
              <a:extLst>
                <a:ext uri="{FF2B5EF4-FFF2-40B4-BE49-F238E27FC236}">
                  <a16:creationId xmlns:a16="http://schemas.microsoft.com/office/drawing/2014/main" id="{A13DA26B-998D-90A8-D9DA-E1E7C1279A1E}"/>
                </a:ext>
              </a:extLst>
            </p:cNvPr>
            <p:cNvSpPr/>
            <p:nvPr/>
          </p:nvSpPr>
          <p:spPr>
            <a:xfrm>
              <a:off x="4880603" y="2935177"/>
              <a:ext cx="18740" cy="14259"/>
            </a:xfrm>
            <a:custGeom>
              <a:avLst/>
              <a:gdLst>
                <a:gd name="connsiteX0" fmla="*/ 18205 w 18740"/>
                <a:gd name="connsiteY0" fmla="*/ 0 h 14259"/>
                <a:gd name="connsiteX1" fmla="*/ 0 w 18740"/>
                <a:gd name="connsiteY1" fmla="*/ 9389 h 14259"/>
                <a:gd name="connsiteX2" fmla="*/ 18741 w 18740"/>
                <a:gd name="connsiteY2" fmla="*/ 14260 h 14259"/>
                <a:gd name="connsiteX3" fmla="*/ 18205 w 18740"/>
                <a:gd name="connsiteY3" fmla="*/ 0 h 14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740" h="14259">
                  <a:moveTo>
                    <a:pt x="18205" y="0"/>
                  </a:moveTo>
                  <a:cubicBezTo>
                    <a:pt x="12116" y="2923"/>
                    <a:pt x="6028" y="5930"/>
                    <a:pt x="0" y="9389"/>
                  </a:cubicBezTo>
                  <a:cubicBezTo>
                    <a:pt x="6296" y="10972"/>
                    <a:pt x="12567" y="12713"/>
                    <a:pt x="18741" y="14260"/>
                  </a:cubicBezTo>
                  <a:cubicBezTo>
                    <a:pt x="17864" y="10192"/>
                    <a:pt x="13712" y="3787"/>
                    <a:pt x="18205" y="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17" name="Freeform: Shape 57">
              <a:extLst>
                <a:ext uri="{FF2B5EF4-FFF2-40B4-BE49-F238E27FC236}">
                  <a16:creationId xmlns:a16="http://schemas.microsoft.com/office/drawing/2014/main" id="{680E624B-DC67-CF5E-CB9F-93E1A574B1E9}"/>
                </a:ext>
              </a:extLst>
            </p:cNvPr>
            <p:cNvSpPr/>
            <p:nvPr/>
          </p:nvSpPr>
          <p:spPr>
            <a:xfrm>
              <a:off x="4872517" y="2942787"/>
              <a:ext cx="8085" cy="6636"/>
            </a:xfrm>
            <a:custGeom>
              <a:avLst/>
              <a:gdLst>
                <a:gd name="connsiteX0" fmla="*/ 1059 w 8085"/>
                <a:gd name="connsiteY0" fmla="*/ 0 h 6636"/>
                <a:gd name="connsiteX1" fmla="*/ 0 w 8085"/>
                <a:gd name="connsiteY1" fmla="*/ 6637 h 6636"/>
                <a:gd name="connsiteX2" fmla="*/ 8086 w 8085"/>
                <a:gd name="connsiteY2" fmla="*/ 1766 h 6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085" h="6636">
                  <a:moveTo>
                    <a:pt x="1059" y="0"/>
                  </a:moveTo>
                  <a:lnTo>
                    <a:pt x="0" y="6637"/>
                  </a:lnTo>
                  <a:cubicBezTo>
                    <a:pt x="2679" y="4965"/>
                    <a:pt x="5374" y="3340"/>
                    <a:pt x="8086" y="1766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18" name="Freeform: Shape 58">
              <a:extLst>
                <a:ext uri="{FF2B5EF4-FFF2-40B4-BE49-F238E27FC236}">
                  <a16:creationId xmlns:a16="http://schemas.microsoft.com/office/drawing/2014/main" id="{9DBD7A67-0323-1734-903E-D38ECCBF6EC5}"/>
                </a:ext>
              </a:extLst>
            </p:cNvPr>
            <p:cNvSpPr/>
            <p:nvPr/>
          </p:nvSpPr>
          <p:spPr>
            <a:xfrm>
              <a:off x="4747724" y="2911282"/>
              <a:ext cx="35569" cy="17153"/>
            </a:xfrm>
            <a:custGeom>
              <a:avLst/>
              <a:gdLst>
                <a:gd name="connsiteX0" fmla="*/ 35570 w 35569"/>
                <a:gd name="connsiteY0" fmla="*/ 17100 h 17153"/>
                <a:gd name="connsiteX1" fmla="*/ 34754 w 35569"/>
                <a:gd name="connsiteY1" fmla="*/ 5909 h 17153"/>
                <a:gd name="connsiteX2" fmla="*/ 25110 w 35569"/>
                <a:gd name="connsiteY2" fmla="*/ 39 h 17153"/>
                <a:gd name="connsiteX3" fmla="*/ 14053 w 35569"/>
                <a:gd name="connsiteY3" fmla="*/ 8697 h 17153"/>
                <a:gd name="connsiteX4" fmla="*/ 0 w 35569"/>
                <a:gd name="connsiteY4" fmla="*/ 12241 h 17153"/>
                <a:gd name="connsiteX5" fmla="*/ 18461 w 35569"/>
                <a:gd name="connsiteY5" fmla="*/ 16138 h 17153"/>
                <a:gd name="connsiteX6" fmla="*/ 35570 w 35569"/>
                <a:gd name="connsiteY6" fmla="*/ 17100 h 17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569" h="17153">
                  <a:moveTo>
                    <a:pt x="35570" y="17100"/>
                  </a:moveTo>
                  <a:cubicBezTo>
                    <a:pt x="35448" y="13885"/>
                    <a:pt x="35826" y="9452"/>
                    <a:pt x="34754" y="5909"/>
                  </a:cubicBezTo>
                  <a:cubicBezTo>
                    <a:pt x="33682" y="2365"/>
                    <a:pt x="31101" y="-363"/>
                    <a:pt x="25110" y="39"/>
                  </a:cubicBezTo>
                  <a:cubicBezTo>
                    <a:pt x="22449" y="4037"/>
                    <a:pt x="18572" y="7073"/>
                    <a:pt x="14053" y="8697"/>
                  </a:cubicBezTo>
                  <a:cubicBezTo>
                    <a:pt x="9481" y="10290"/>
                    <a:pt x="4780" y="11475"/>
                    <a:pt x="0" y="12241"/>
                  </a:cubicBezTo>
                  <a:cubicBezTo>
                    <a:pt x="6056" y="13969"/>
                    <a:pt x="12224" y="15271"/>
                    <a:pt x="18461" y="16138"/>
                  </a:cubicBezTo>
                  <a:cubicBezTo>
                    <a:pt x="24123" y="16971"/>
                    <a:pt x="29849" y="17292"/>
                    <a:pt x="35570" y="1710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19" name="Freeform: Shape 59">
              <a:extLst>
                <a:ext uri="{FF2B5EF4-FFF2-40B4-BE49-F238E27FC236}">
                  <a16:creationId xmlns:a16="http://schemas.microsoft.com/office/drawing/2014/main" id="{5D40170F-AD5C-889A-06F5-83E28077DB99}"/>
                </a:ext>
              </a:extLst>
            </p:cNvPr>
            <p:cNvSpPr/>
            <p:nvPr/>
          </p:nvSpPr>
          <p:spPr>
            <a:xfrm>
              <a:off x="4814614" y="2917629"/>
              <a:ext cx="1977" cy="2305"/>
            </a:xfrm>
            <a:custGeom>
              <a:avLst/>
              <a:gdLst>
                <a:gd name="connsiteX0" fmla="*/ 1620 w 1977"/>
                <a:gd name="connsiteY0" fmla="*/ 0 h 2305"/>
                <a:gd name="connsiteX1" fmla="*/ 0 w 1977"/>
                <a:gd name="connsiteY1" fmla="*/ 1011 h 2305"/>
                <a:gd name="connsiteX2" fmla="*/ 1620 w 1977"/>
                <a:gd name="connsiteY2" fmla="*/ 0 h 2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7" h="2305">
                  <a:moveTo>
                    <a:pt x="1620" y="0"/>
                  </a:moveTo>
                  <a:cubicBezTo>
                    <a:pt x="1132" y="402"/>
                    <a:pt x="402" y="597"/>
                    <a:pt x="0" y="1011"/>
                  </a:cubicBezTo>
                  <a:cubicBezTo>
                    <a:pt x="1522" y="2655"/>
                    <a:pt x="2557" y="3142"/>
                    <a:pt x="1620" y="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20" name="Freeform: Shape 60">
              <a:extLst>
                <a:ext uri="{FF2B5EF4-FFF2-40B4-BE49-F238E27FC236}">
                  <a16:creationId xmlns:a16="http://schemas.microsoft.com/office/drawing/2014/main" id="{61B65D8E-45CD-3B61-F8AD-F9EA5EE547D4}"/>
                </a:ext>
              </a:extLst>
            </p:cNvPr>
            <p:cNvSpPr/>
            <p:nvPr/>
          </p:nvSpPr>
          <p:spPr>
            <a:xfrm>
              <a:off x="4643803" y="2937356"/>
              <a:ext cx="3653" cy="4310"/>
            </a:xfrm>
            <a:custGeom>
              <a:avLst/>
              <a:gdLst>
                <a:gd name="connsiteX0" fmla="*/ 0 w 3653"/>
                <a:gd name="connsiteY0" fmla="*/ 207 h 4310"/>
                <a:gd name="connsiteX1" fmla="*/ 3653 w 3653"/>
                <a:gd name="connsiteY1" fmla="*/ 4311 h 4310"/>
                <a:gd name="connsiteX2" fmla="*/ 2107 w 3653"/>
                <a:gd name="connsiteY2" fmla="*/ 0 h 4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53" h="4310">
                  <a:moveTo>
                    <a:pt x="0" y="207"/>
                  </a:moveTo>
                  <a:cubicBezTo>
                    <a:pt x="1218" y="1425"/>
                    <a:pt x="2435" y="3008"/>
                    <a:pt x="3653" y="4311"/>
                  </a:cubicBezTo>
                  <a:cubicBezTo>
                    <a:pt x="3130" y="2850"/>
                    <a:pt x="2594" y="1461"/>
                    <a:pt x="2107" y="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21" name="Freeform: Shape 61">
              <a:extLst>
                <a:ext uri="{FF2B5EF4-FFF2-40B4-BE49-F238E27FC236}">
                  <a16:creationId xmlns:a16="http://schemas.microsoft.com/office/drawing/2014/main" id="{AC693E87-8E09-3A20-A345-159F0EDDAA84}"/>
                </a:ext>
              </a:extLst>
            </p:cNvPr>
            <p:cNvSpPr/>
            <p:nvPr/>
          </p:nvSpPr>
          <p:spPr>
            <a:xfrm>
              <a:off x="4783294" y="2924716"/>
              <a:ext cx="18984" cy="8630"/>
            </a:xfrm>
            <a:custGeom>
              <a:avLst/>
              <a:gdLst>
                <a:gd name="connsiteX0" fmla="*/ 2898 w 18984"/>
                <a:gd name="connsiteY0" fmla="*/ 7392 h 8630"/>
                <a:gd name="connsiteX1" fmla="*/ 18985 w 18984"/>
                <a:gd name="connsiteY1" fmla="*/ 0 h 8630"/>
                <a:gd name="connsiteX2" fmla="*/ 0 w 18984"/>
                <a:gd name="connsiteY2" fmla="*/ 3653 h 8630"/>
                <a:gd name="connsiteX3" fmla="*/ 2898 w 18984"/>
                <a:gd name="connsiteY3" fmla="*/ 7392 h 8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984" h="8630">
                  <a:moveTo>
                    <a:pt x="2898" y="7392"/>
                  </a:moveTo>
                  <a:cubicBezTo>
                    <a:pt x="12214" y="11045"/>
                    <a:pt x="15745" y="6028"/>
                    <a:pt x="18985" y="0"/>
                  </a:cubicBezTo>
                  <a:cubicBezTo>
                    <a:pt x="12871" y="2151"/>
                    <a:pt x="6475" y="3382"/>
                    <a:pt x="0" y="3653"/>
                  </a:cubicBezTo>
                  <a:cubicBezTo>
                    <a:pt x="110" y="6576"/>
                    <a:pt x="548" y="8439"/>
                    <a:pt x="2898" y="7392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22" name="Freeform: Shape 62">
              <a:extLst>
                <a:ext uri="{FF2B5EF4-FFF2-40B4-BE49-F238E27FC236}">
                  <a16:creationId xmlns:a16="http://schemas.microsoft.com/office/drawing/2014/main" id="{0E962D6D-1624-531A-EDE8-3BFB3E2BE335}"/>
                </a:ext>
              </a:extLst>
            </p:cNvPr>
            <p:cNvSpPr/>
            <p:nvPr/>
          </p:nvSpPr>
          <p:spPr>
            <a:xfrm>
              <a:off x="4704992" y="2901843"/>
              <a:ext cx="19533" cy="12912"/>
            </a:xfrm>
            <a:custGeom>
              <a:avLst/>
              <a:gdLst>
                <a:gd name="connsiteX0" fmla="*/ 14 w 19533"/>
                <a:gd name="connsiteY0" fmla="*/ 1794 h 12912"/>
                <a:gd name="connsiteX1" fmla="*/ 9658 w 19533"/>
                <a:gd name="connsiteY1" fmla="*/ 7749 h 12912"/>
                <a:gd name="connsiteX2" fmla="*/ 19534 w 19533"/>
                <a:gd name="connsiteY2" fmla="*/ 12912 h 12912"/>
                <a:gd name="connsiteX3" fmla="*/ 14 w 19533"/>
                <a:gd name="connsiteY3" fmla="*/ 1794 h 1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533" h="12912">
                  <a:moveTo>
                    <a:pt x="14" y="1794"/>
                  </a:moveTo>
                  <a:cubicBezTo>
                    <a:pt x="3180" y="3974"/>
                    <a:pt x="6407" y="5935"/>
                    <a:pt x="9658" y="7749"/>
                  </a:cubicBezTo>
                  <a:cubicBezTo>
                    <a:pt x="12909" y="9563"/>
                    <a:pt x="16234" y="11305"/>
                    <a:pt x="19534" y="12912"/>
                  </a:cubicBezTo>
                  <a:cubicBezTo>
                    <a:pt x="12763" y="6227"/>
                    <a:pt x="-486" y="-4209"/>
                    <a:pt x="14" y="1794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23" name="Freeform: Shape 63">
              <a:extLst>
                <a:ext uri="{FF2B5EF4-FFF2-40B4-BE49-F238E27FC236}">
                  <a16:creationId xmlns:a16="http://schemas.microsoft.com/office/drawing/2014/main" id="{39E9F20E-2393-C949-2E76-9096004F4D41}"/>
                </a:ext>
              </a:extLst>
            </p:cNvPr>
            <p:cNvSpPr/>
            <p:nvPr/>
          </p:nvSpPr>
          <p:spPr>
            <a:xfrm>
              <a:off x="4808954" y="2910068"/>
              <a:ext cx="2640" cy="3202"/>
            </a:xfrm>
            <a:custGeom>
              <a:avLst/>
              <a:gdLst>
                <a:gd name="connsiteX0" fmla="*/ 1581 w 2640"/>
                <a:gd name="connsiteY0" fmla="*/ 3202 h 3202"/>
                <a:gd name="connsiteX1" fmla="*/ 2640 w 2640"/>
                <a:gd name="connsiteY1" fmla="*/ 2410 h 3202"/>
                <a:gd name="connsiteX2" fmla="*/ 1581 w 2640"/>
                <a:gd name="connsiteY2" fmla="*/ 3202 h 3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40" h="3202">
                  <a:moveTo>
                    <a:pt x="1581" y="3202"/>
                  </a:moveTo>
                  <a:cubicBezTo>
                    <a:pt x="1892" y="2885"/>
                    <a:pt x="2250" y="2619"/>
                    <a:pt x="2640" y="2410"/>
                  </a:cubicBezTo>
                  <a:cubicBezTo>
                    <a:pt x="-1110" y="-1815"/>
                    <a:pt x="-294" y="206"/>
                    <a:pt x="1581" y="3202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24" name="Freeform: Shape 64">
              <a:extLst>
                <a:ext uri="{FF2B5EF4-FFF2-40B4-BE49-F238E27FC236}">
                  <a16:creationId xmlns:a16="http://schemas.microsoft.com/office/drawing/2014/main" id="{FC1E3627-8B96-65F6-E4EB-145ADE71E13F}"/>
                </a:ext>
              </a:extLst>
            </p:cNvPr>
            <p:cNvSpPr/>
            <p:nvPr/>
          </p:nvSpPr>
          <p:spPr>
            <a:xfrm>
              <a:off x="4802278" y="2913270"/>
              <a:ext cx="12335" cy="11446"/>
            </a:xfrm>
            <a:custGeom>
              <a:avLst/>
              <a:gdLst>
                <a:gd name="connsiteX0" fmla="*/ 8256 w 12335"/>
                <a:gd name="connsiteY0" fmla="*/ 0 h 11446"/>
                <a:gd name="connsiteX1" fmla="*/ 0 w 12335"/>
                <a:gd name="connsiteY1" fmla="*/ 11447 h 11446"/>
                <a:gd name="connsiteX2" fmla="*/ 12336 w 12335"/>
                <a:gd name="connsiteY2" fmla="*/ 5358 h 11446"/>
                <a:gd name="connsiteX3" fmla="*/ 8256 w 12335"/>
                <a:gd name="connsiteY3" fmla="*/ 0 h 11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35" h="11446">
                  <a:moveTo>
                    <a:pt x="8256" y="0"/>
                  </a:moveTo>
                  <a:cubicBezTo>
                    <a:pt x="4603" y="2557"/>
                    <a:pt x="2302" y="7221"/>
                    <a:pt x="0" y="11447"/>
                  </a:cubicBezTo>
                  <a:cubicBezTo>
                    <a:pt x="4440" y="10164"/>
                    <a:pt x="8618" y="8103"/>
                    <a:pt x="12336" y="5358"/>
                  </a:cubicBezTo>
                  <a:cubicBezTo>
                    <a:pt x="10800" y="3713"/>
                    <a:pt x="9434" y="1918"/>
                    <a:pt x="8256" y="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25" name="Freeform: Shape 65">
              <a:extLst>
                <a:ext uri="{FF2B5EF4-FFF2-40B4-BE49-F238E27FC236}">
                  <a16:creationId xmlns:a16="http://schemas.microsoft.com/office/drawing/2014/main" id="{F60D6E08-4EBA-3DD2-415B-14F82C101127}"/>
                </a:ext>
              </a:extLst>
            </p:cNvPr>
            <p:cNvSpPr/>
            <p:nvPr/>
          </p:nvSpPr>
          <p:spPr>
            <a:xfrm>
              <a:off x="4644195" y="2907327"/>
              <a:ext cx="48073" cy="29992"/>
            </a:xfrm>
            <a:custGeom>
              <a:avLst/>
              <a:gdLst>
                <a:gd name="connsiteX0" fmla="*/ 41157 w 48073"/>
                <a:gd name="connsiteY0" fmla="*/ 29530 h 29992"/>
                <a:gd name="connsiteX1" fmla="*/ 48074 w 48073"/>
                <a:gd name="connsiteY1" fmla="*/ 25621 h 29992"/>
                <a:gd name="connsiteX2" fmla="*/ 31220 w 48073"/>
                <a:gd name="connsiteY2" fmla="*/ 17681 h 29992"/>
                <a:gd name="connsiteX3" fmla="*/ 20650 w 48073"/>
                <a:gd name="connsiteY3" fmla="*/ 10180 h 29992"/>
                <a:gd name="connsiteX4" fmla="*/ 7255 w 48073"/>
                <a:gd name="connsiteY4" fmla="*/ 0 h 29992"/>
                <a:gd name="connsiteX5" fmla="*/ 132 w 48073"/>
                <a:gd name="connsiteY5" fmla="*/ 17048 h 29992"/>
                <a:gd name="connsiteX6" fmla="*/ 1776 w 48073"/>
                <a:gd name="connsiteY6" fmla="*/ 29993 h 29992"/>
                <a:gd name="connsiteX7" fmla="*/ 42570 w 48073"/>
                <a:gd name="connsiteY7" fmla="*/ 25828 h 29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073" h="29992">
                  <a:moveTo>
                    <a:pt x="41157" y="29530"/>
                  </a:moveTo>
                  <a:lnTo>
                    <a:pt x="48074" y="25621"/>
                  </a:lnTo>
                  <a:cubicBezTo>
                    <a:pt x="42764" y="24403"/>
                    <a:pt x="37553" y="21822"/>
                    <a:pt x="31220" y="17681"/>
                  </a:cubicBezTo>
                  <a:cubicBezTo>
                    <a:pt x="28054" y="15624"/>
                    <a:pt x="24584" y="13127"/>
                    <a:pt x="20650" y="10180"/>
                  </a:cubicBezTo>
                  <a:cubicBezTo>
                    <a:pt x="16717" y="7233"/>
                    <a:pt x="12333" y="3885"/>
                    <a:pt x="7255" y="0"/>
                  </a:cubicBezTo>
                  <a:cubicBezTo>
                    <a:pt x="2604" y="6491"/>
                    <a:pt x="667" y="12177"/>
                    <a:pt x="132" y="17048"/>
                  </a:cubicBezTo>
                  <a:cubicBezTo>
                    <a:pt x="-281" y="21432"/>
                    <a:pt x="280" y="25851"/>
                    <a:pt x="1776" y="29993"/>
                  </a:cubicBezTo>
                  <a:cubicBezTo>
                    <a:pt x="15426" y="28264"/>
                    <a:pt x="28980" y="26766"/>
                    <a:pt x="42570" y="25828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26" name="Freeform: Shape 66">
              <a:extLst>
                <a:ext uri="{FF2B5EF4-FFF2-40B4-BE49-F238E27FC236}">
                  <a16:creationId xmlns:a16="http://schemas.microsoft.com/office/drawing/2014/main" id="{BE5253CF-FA47-EBB6-8E80-61ED8AC41EE5}"/>
                </a:ext>
              </a:extLst>
            </p:cNvPr>
            <p:cNvSpPr/>
            <p:nvPr/>
          </p:nvSpPr>
          <p:spPr>
            <a:xfrm>
              <a:off x="4692268" y="2914755"/>
              <a:ext cx="61361" cy="72406"/>
            </a:xfrm>
            <a:custGeom>
              <a:avLst/>
              <a:gdLst>
                <a:gd name="connsiteX0" fmla="*/ 35801 w 61361"/>
                <a:gd name="connsiteY0" fmla="*/ 13663 h 72406"/>
                <a:gd name="connsiteX1" fmla="*/ 34718 w 61361"/>
                <a:gd name="connsiteY1" fmla="*/ 29262 h 72406"/>
                <a:gd name="connsiteX2" fmla="*/ 32477 w 61361"/>
                <a:gd name="connsiteY2" fmla="*/ 43071 h 72406"/>
                <a:gd name="connsiteX3" fmla="*/ 43144 w 61361"/>
                <a:gd name="connsiteY3" fmla="*/ 72406 h 72406"/>
                <a:gd name="connsiteX4" fmla="*/ 49343 w 61361"/>
                <a:gd name="connsiteY4" fmla="*/ 69654 h 72406"/>
                <a:gd name="connsiteX5" fmla="*/ 53166 w 61361"/>
                <a:gd name="connsiteY5" fmla="*/ 66269 h 72406"/>
                <a:gd name="connsiteX6" fmla="*/ 56138 w 61361"/>
                <a:gd name="connsiteY6" fmla="*/ 57855 h 72406"/>
                <a:gd name="connsiteX7" fmla="*/ 61362 w 61361"/>
                <a:gd name="connsiteY7" fmla="*/ 39284 h 72406"/>
                <a:gd name="connsiteX8" fmla="*/ 47504 w 61361"/>
                <a:gd name="connsiteY8" fmla="*/ 41318 h 72406"/>
                <a:gd name="connsiteX9" fmla="*/ 47869 w 61361"/>
                <a:gd name="connsiteY9" fmla="*/ 35083 h 72406"/>
                <a:gd name="connsiteX10" fmla="*/ 36983 w 61361"/>
                <a:gd name="connsiteY10" fmla="*/ 16196 h 72406"/>
                <a:gd name="connsiteX11" fmla="*/ 55456 w 61361"/>
                <a:gd name="connsiteY11" fmla="*/ 8768 h 72406"/>
                <a:gd name="connsiteX12" fmla="*/ 32258 w 61361"/>
                <a:gd name="connsiteY12" fmla="*/ 0 h 72406"/>
                <a:gd name="connsiteX13" fmla="*/ 33622 w 61361"/>
                <a:gd name="connsiteY13" fmla="*/ 1327 h 72406"/>
                <a:gd name="connsiteX14" fmla="*/ 33780 w 61361"/>
                <a:gd name="connsiteY14" fmla="*/ 1242 h 72406"/>
                <a:gd name="connsiteX15" fmla="*/ 33865 w 61361"/>
                <a:gd name="connsiteY15" fmla="*/ 1595 h 72406"/>
                <a:gd name="connsiteX16" fmla="*/ 35193 w 61361"/>
                <a:gd name="connsiteY16" fmla="*/ 4420 h 72406"/>
                <a:gd name="connsiteX17" fmla="*/ 34547 w 61361"/>
                <a:gd name="connsiteY17" fmla="*/ 4944 h 72406"/>
                <a:gd name="connsiteX18" fmla="*/ 35765 w 61361"/>
                <a:gd name="connsiteY18" fmla="*/ 13541 h 72406"/>
                <a:gd name="connsiteX19" fmla="*/ 34547 w 61361"/>
                <a:gd name="connsiteY19" fmla="*/ 4944 h 72406"/>
                <a:gd name="connsiteX20" fmla="*/ 33865 w 61361"/>
                <a:gd name="connsiteY20" fmla="*/ 1595 h 72406"/>
                <a:gd name="connsiteX21" fmla="*/ 33622 w 61361"/>
                <a:gd name="connsiteY21" fmla="*/ 1327 h 72406"/>
                <a:gd name="connsiteX22" fmla="*/ 25097 w 61361"/>
                <a:gd name="connsiteY22" fmla="*/ 5224 h 72406"/>
                <a:gd name="connsiteX23" fmla="*/ 16659 w 61361"/>
                <a:gd name="connsiteY23" fmla="*/ 9377 h 72406"/>
                <a:gd name="connsiteX24" fmla="*/ 8281 w 61361"/>
                <a:gd name="connsiteY24" fmla="*/ 13663 h 72406"/>
                <a:gd name="connsiteX25" fmla="*/ 0 w 61361"/>
                <a:gd name="connsiteY25" fmla="*/ 18193 h 72406"/>
                <a:gd name="connsiteX26" fmla="*/ 35801 w 61361"/>
                <a:gd name="connsiteY26" fmla="*/ 13663 h 72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1361" h="72406">
                  <a:moveTo>
                    <a:pt x="35801" y="13663"/>
                  </a:moveTo>
                  <a:cubicBezTo>
                    <a:pt x="36089" y="18887"/>
                    <a:pt x="35725" y="24127"/>
                    <a:pt x="34718" y="29262"/>
                  </a:cubicBezTo>
                  <a:cubicBezTo>
                    <a:pt x="33902" y="34060"/>
                    <a:pt x="32891" y="38566"/>
                    <a:pt x="32477" y="43071"/>
                  </a:cubicBezTo>
                  <a:cubicBezTo>
                    <a:pt x="31625" y="52070"/>
                    <a:pt x="33317" y="61191"/>
                    <a:pt x="43144" y="72406"/>
                  </a:cubicBezTo>
                  <a:cubicBezTo>
                    <a:pt x="45326" y="71777"/>
                    <a:pt x="47411" y="70850"/>
                    <a:pt x="49343" y="69654"/>
                  </a:cubicBezTo>
                  <a:cubicBezTo>
                    <a:pt x="50814" y="68769"/>
                    <a:pt x="52109" y="67622"/>
                    <a:pt x="53166" y="66269"/>
                  </a:cubicBezTo>
                  <a:cubicBezTo>
                    <a:pt x="54909" y="63790"/>
                    <a:pt x="55937" y="60878"/>
                    <a:pt x="56138" y="57855"/>
                  </a:cubicBezTo>
                  <a:cubicBezTo>
                    <a:pt x="56905" y="51766"/>
                    <a:pt x="56259" y="44813"/>
                    <a:pt x="61362" y="39284"/>
                  </a:cubicBezTo>
                  <a:cubicBezTo>
                    <a:pt x="52837" y="41720"/>
                    <a:pt x="49002" y="42280"/>
                    <a:pt x="47504" y="41318"/>
                  </a:cubicBezTo>
                  <a:cubicBezTo>
                    <a:pt x="46006" y="40356"/>
                    <a:pt x="46858" y="38018"/>
                    <a:pt x="47869" y="35083"/>
                  </a:cubicBezTo>
                  <a:cubicBezTo>
                    <a:pt x="49830" y="29189"/>
                    <a:pt x="52740" y="21176"/>
                    <a:pt x="36983" y="16196"/>
                  </a:cubicBezTo>
                  <a:cubicBezTo>
                    <a:pt x="43071" y="11629"/>
                    <a:pt x="49403" y="9998"/>
                    <a:pt x="55456" y="8768"/>
                  </a:cubicBezTo>
                  <a:cubicBezTo>
                    <a:pt x="47516" y="6425"/>
                    <a:pt x="39761" y="3495"/>
                    <a:pt x="32258" y="0"/>
                  </a:cubicBezTo>
                  <a:cubicBezTo>
                    <a:pt x="32736" y="418"/>
                    <a:pt x="33192" y="861"/>
                    <a:pt x="33622" y="1327"/>
                  </a:cubicBezTo>
                  <a:lnTo>
                    <a:pt x="33780" y="1242"/>
                  </a:lnTo>
                  <a:cubicBezTo>
                    <a:pt x="33815" y="1358"/>
                    <a:pt x="33845" y="1476"/>
                    <a:pt x="33865" y="1595"/>
                  </a:cubicBezTo>
                  <a:cubicBezTo>
                    <a:pt x="36483" y="4238"/>
                    <a:pt x="37604" y="5882"/>
                    <a:pt x="35193" y="4420"/>
                  </a:cubicBezTo>
                  <a:cubicBezTo>
                    <a:pt x="35193" y="4713"/>
                    <a:pt x="34730" y="4847"/>
                    <a:pt x="34547" y="4944"/>
                  </a:cubicBezTo>
                  <a:cubicBezTo>
                    <a:pt x="35239" y="7762"/>
                    <a:pt x="35647" y="10642"/>
                    <a:pt x="35765" y="13541"/>
                  </a:cubicBezTo>
                  <a:cubicBezTo>
                    <a:pt x="23137" y="9961"/>
                    <a:pt x="31953" y="7842"/>
                    <a:pt x="34547" y="4944"/>
                  </a:cubicBezTo>
                  <a:cubicBezTo>
                    <a:pt x="34375" y="3818"/>
                    <a:pt x="34149" y="2700"/>
                    <a:pt x="33865" y="1595"/>
                  </a:cubicBezTo>
                  <a:cubicBezTo>
                    <a:pt x="33801" y="1493"/>
                    <a:pt x="33718" y="1402"/>
                    <a:pt x="33622" y="1327"/>
                  </a:cubicBezTo>
                  <a:cubicBezTo>
                    <a:pt x="30760" y="2545"/>
                    <a:pt x="27886" y="3848"/>
                    <a:pt x="25097" y="5224"/>
                  </a:cubicBezTo>
                  <a:lnTo>
                    <a:pt x="16659" y="9377"/>
                  </a:lnTo>
                  <a:cubicBezTo>
                    <a:pt x="13846" y="10789"/>
                    <a:pt x="11057" y="12202"/>
                    <a:pt x="8281" y="13663"/>
                  </a:cubicBezTo>
                  <a:lnTo>
                    <a:pt x="0" y="18193"/>
                  </a:lnTo>
                  <a:cubicBezTo>
                    <a:pt x="9304" y="20275"/>
                    <a:pt x="18948" y="18083"/>
                    <a:pt x="35801" y="13663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27" name="Freeform: Shape 67">
              <a:extLst>
                <a:ext uri="{FF2B5EF4-FFF2-40B4-BE49-F238E27FC236}">
                  <a16:creationId xmlns:a16="http://schemas.microsoft.com/office/drawing/2014/main" id="{B993B680-B0D6-8B28-4FA7-ED2117584E4C}"/>
                </a:ext>
              </a:extLst>
            </p:cNvPr>
            <p:cNvSpPr/>
            <p:nvPr/>
          </p:nvSpPr>
          <p:spPr>
            <a:xfrm>
              <a:off x="4919187" y="3005257"/>
              <a:ext cx="2843" cy="3385"/>
            </a:xfrm>
            <a:custGeom>
              <a:avLst/>
              <a:gdLst>
                <a:gd name="connsiteX0" fmla="*/ 2843 w 2843"/>
                <a:gd name="connsiteY0" fmla="*/ 3385 h 3385"/>
                <a:gd name="connsiteX1" fmla="*/ 1443 w 2843"/>
                <a:gd name="connsiteY1" fmla="*/ 0 h 3385"/>
                <a:gd name="connsiteX2" fmla="*/ 2843 w 2843"/>
                <a:gd name="connsiteY2" fmla="*/ 3385 h 3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43" h="3385">
                  <a:moveTo>
                    <a:pt x="2843" y="3385"/>
                  </a:moveTo>
                  <a:cubicBezTo>
                    <a:pt x="2016" y="2442"/>
                    <a:pt x="1524" y="1252"/>
                    <a:pt x="1443" y="0"/>
                  </a:cubicBezTo>
                  <a:cubicBezTo>
                    <a:pt x="-396" y="1973"/>
                    <a:pt x="-1005" y="3373"/>
                    <a:pt x="2843" y="3385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28" name="Freeform: Shape 68">
              <a:extLst>
                <a:ext uri="{FF2B5EF4-FFF2-40B4-BE49-F238E27FC236}">
                  <a16:creationId xmlns:a16="http://schemas.microsoft.com/office/drawing/2014/main" id="{D48CFF2F-FEB1-63FC-8433-8E1550FD4C82}"/>
                </a:ext>
              </a:extLst>
            </p:cNvPr>
            <p:cNvSpPr/>
            <p:nvPr/>
          </p:nvSpPr>
          <p:spPr>
            <a:xfrm>
              <a:off x="4886123" y="2962174"/>
              <a:ext cx="1725" cy="3653"/>
            </a:xfrm>
            <a:custGeom>
              <a:avLst/>
              <a:gdLst>
                <a:gd name="connsiteX0" fmla="*/ 1725 w 1725"/>
                <a:gd name="connsiteY0" fmla="*/ 3653 h 3653"/>
                <a:gd name="connsiteX1" fmla="*/ 142 w 1725"/>
                <a:gd name="connsiteY1" fmla="*/ 0 h 3653"/>
                <a:gd name="connsiteX2" fmla="*/ 1725 w 1725"/>
                <a:gd name="connsiteY2" fmla="*/ 3653 h 3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25" h="3653">
                  <a:moveTo>
                    <a:pt x="1725" y="3653"/>
                  </a:moveTo>
                  <a:lnTo>
                    <a:pt x="142" y="0"/>
                  </a:lnTo>
                  <a:cubicBezTo>
                    <a:pt x="-308" y="414"/>
                    <a:pt x="337" y="1790"/>
                    <a:pt x="1725" y="3653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29" name="Freeform: Shape 69">
              <a:extLst>
                <a:ext uri="{FF2B5EF4-FFF2-40B4-BE49-F238E27FC236}">
                  <a16:creationId xmlns:a16="http://schemas.microsoft.com/office/drawing/2014/main" id="{E0E5388E-AED0-1518-689B-3A069D9B0C1C}"/>
                </a:ext>
              </a:extLst>
            </p:cNvPr>
            <p:cNvSpPr/>
            <p:nvPr/>
          </p:nvSpPr>
          <p:spPr>
            <a:xfrm>
              <a:off x="4887836" y="2965839"/>
              <a:ext cx="40301" cy="39466"/>
            </a:xfrm>
            <a:custGeom>
              <a:avLst/>
              <a:gdLst>
                <a:gd name="connsiteX0" fmla="*/ 30382 w 40301"/>
                <a:gd name="connsiteY0" fmla="*/ 23417 h 39466"/>
                <a:gd name="connsiteX1" fmla="*/ 19423 w 40301"/>
                <a:gd name="connsiteY1" fmla="*/ 17560 h 39466"/>
                <a:gd name="connsiteX2" fmla="*/ 8670 w 40301"/>
                <a:gd name="connsiteY2" fmla="*/ 9133 h 39466"/>
                <a:gd name="connsiteX3" fmla="*/ 0 w 40301"/>
                <a:gd name="connsiteY3" fmla="*/ 0 h 39466"/>
                <a:gd name="connsiteX4" fmla="*/ 7684 w 40301"/>
                <a:gd name="connsiteY4" fmla="*/ 16098 h 39466"/>
                <a:gd name="connsiteX5" fmla="*/ 20056 w 40301"/>
                <a:gd name="connsiteY5" fmla="*/ 34657 h 39466"/>
                <a:gd name="connsiteX6" fmla="*/ 31101 w 40301"/>
                <a:gd name="connsiteY6" fmla="*/ 27350 h 39466"/>
                <a:gd name="connsiteX7" fmla="*/ 32781 w 40301"/>
                <a:gd name="connsiteY7" fmla="*/ 39467 h 39466"/>
                <a:gd name="connsiteX8" fmla="*/ 39808 w 40301"/>
                <a:gd name="connsiteY8" fmla="*/ 31235 h 39466"/>
                <a:gd name="connsiteX9" fmla="*/ 32440 w 40301"/>
                <a:gd name="connsiteY9" fmla="*/ 21347 h 39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301" h="39466">
                  <a:moveTo>
                    <a:pt x="30382" y="23417"/>
                  </a:moveTo>
                  <a:cubicBezTo>
                    <a:pt x="26493" y="21944"/>
                    <a:pt x="22809" y="19976"/>
                    <a:pt x="19423" y="17560"/>
                  </a:cubicBezTo>
                  <a:cubicBezTo>
                    <a:pt x="15641" y="15013"/>
                    <a:pt x="12047" y="12197"/>
                    <a:pt x="8670" y="9133"/>
                  </a:cubicBezTo>
                  <a:cubicBezTo>
                    <a:pt x="5511" y="6357"/>
                    <a:pt x="2608" y="3299"/>
                    <a:pt x="0" y="0"/>
                  </a:cubicBezTo>
                  <a:cubicBezTo>
                    <a:pt x="2521" y="5845"/>
                    <a:pt x="4871" y="11033"/>
                    <a:pt x="7684" y="16098"/>
                  </a:cubicBezTo>
                  <a:cubicBezTo>
                    <a:pt x="11264" y="22630"/>
                    <a:pt x="15403" y="28840"/>
                    <a:pt x="20056" y="34657"/>
                  </a:cubicBezTo>
                  <a:cubicBezTo>
                    <a:pt x="22078" y="32221"/>
                    <a:pt x="23283" y="26047"/>
                    <a:pt x="31101" y="27350"/>
                  </a:cubicBezTo>
                  <a:cubicBezTo>
                    <a:pt x="38188" y="31503"/>
                    <a:pt x="31856" y="34511"/>
                    <a:pt x="32781" y="39467"/>
                  </a:cubicBezTo>
                  <a:cubicBezTo>
                    <a:pt x="34803" y="37287"/>
                    <a:pt x="38468" y="34291"/>
                    <a:pt x="39808" y="31235"/>
                  </a:cubicBezTo>
                  <a:cubicBezTo>
                    <a:pt x="41147" y="28178"/>
                    <a:pt x="40100" y="24757"/>
                    <a:pt x="32440" y="21347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30" name="Freeform: Shape 70">
              <a:extLst>
                <a:ext uri="{FF2B5EF4-FFF2-40B4-BE49-F238E27FC236}">
                  <a16:creationId xmlns:a16="http://schemas.microsoft.com/office/drawing/2014/main" id="{38A6DB63-CC64-C317-FA3A-4A0615748C17}"/>
                </a:ext>
              </a:extLst>
            </p:cNvPr>
            <p:cNvSpPr/>
            <p:nvPr/>
          </p:nvSpPr>
          <p:spPr>
            <a:xfrm>
              <a:off x="4799234" y="2972719"/>
              <a:ext cx="26701" cy="28227"/>
            </a:xfrm>
            <a:custGeom>
              <a:avLst/>
              <a:gdLst>
                <a:gd name="connsiteX0" fmla="*/ 18619 w 26701"/>
                <a:gd name="connsiteY0" fmla="*/ 28227 h 28227"/>
                <a:gd name="connsiteX1" fmla="*/ 15258 w 26701"/>
                <a:gd name="connsiteY1" fmla="*/ 18022 h 28227"/>
                <a:gd name="connsiteX2" fmla="*/ 25633 w 26701"/>
                <a:gd name="connsiteY2" fmla="*/ 0 h 28227"/>
                <a:gd name="connsiteX3" fmla="*/ 0 w 26701"/>
                <a:gd name="connsiteY3" fmla="*/ 12981 h 28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701" h="28227">
                  <a:moveTo>
                    <a:pt x="18619" y="28227"/>
                  </a:moveTo>
                  <a:lnTo>
                    <a:pt x="15258" y="18022"/>
                  </a:lnTo>
                  <a:cubicBezTo>
                    <a:pt x="31832" y="19752"/>
                    <a:pt x="25475" y="7940"/>
                    <a:pt x="25633" y="0"/>
                  </a:cubicBezTo>
                  <a:cubicBezTo>
                    <a:pt x="16902" y="3885"/>
                    <a:pt x="8390" y="8366"/>
                    <a:pt x="0" y="12981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31" name="Freeform: Shape 71">
              <a:extLst>
                <a:ext uri="{FF2B5EF4-FFF2-40B4-BE49-F238E27FC236}">
                  <a16:creationId xmlns:a16="http://schemas.microsoft.com/office/drawing/2014/main" id="{50C81A85-C600-8857-BAB8-8C6941F5FFEA}"/>
                </a:ext>
              </a:extLst>
            </p:cNvPr>
            <p:cNvSpPr/>
            <p:nvPr/>
          </p:nvSpPr>
          <p:spPr>
            <a:xfrm>
              <a:off x="4625439" y="2899059"/>
              <a:ext cx="9035" cy="41098"/>
            </a:xfrm>
            <a:custGeom>
              <a:avLst/>
              <a:gdLst>
                <a:gd name="connsiteX0" fmla="*/ 1315 w 9035"/>
                <a:gd name="connsiteY0" fmla="*/ 0 h 41098"/>
                <a:gd name="connsiteX1" fmla="*/ 718 w 9035"/>
                <a:gd name="connsiteY1" fmla="*/ 10046 h 41098"/>
                <a:gd name="connsiteX2" fmla="*/ 329 w 9035"/>
                <a:gd name="connsiteY2" fmla="*/ 20312 h 41098"/>
                <a:gd name="connsiteX3" fmla="*/ 0 w 9035"/>
                <a:gd name="connsiteY3" fmla="*/ 41099 h 41098"/>
                <a:gd name="connsiteX4" fmla="*/ 9036 w 9035"/>
                <a:gd name="connsiteY4" fmla="*/ 26936 h 41098"/>
                <a:gd name="connsiteX5" fmla="*/ 1315 w 9035"/>
                <a:gd name="connsiteY5" fmla="*/ 0 h 41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35" h="41098">
                  <a:moveTo>
                    <a:pt x="1315" y="0"/>
                  </a:moveTo>
                  <a:cubicBezTo>
                    <a:pt x="1096" y="3337"/>
                    <a:pt x="889" y="6685"/>
                    <a:pt x="718" y="10046"/>
                  </a:cubicBezTo>
                  <a:cubicBezTo>
                    <a:pt x="548" y="13407"/>
                    <a:pt x="438" y="16878"/>
                    <a:pt x="329" y="20312"/>
                  </a:cubicBezTo>
                  <a:cubicBezTo>
                    <a:pt x="125" y="27188"/>
                    <a:pt x="16" y="34117"/>
                    <a:pt x="0" y="41099"/>
                  </a:cubicBezTo>
                  <a:cubicBezTo>
                    <a:pt x="2935" y="36325"/>
                    <a:pt x="5930" y="31576"/>
                    <a:pt x="9036" y="26936"/>
                  </a:cubicBezTo>
                  <a:cubicBezTo>
                    <a:pt x="6324" y="17925"/>
                    <a:pt x="3751" y="8947"/>
                    <a:pt x="1315" y="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32" name="Freeform: Shape 72">
              <a:extLst>
                <a:ext uri="{FF2B5EF4-FFF2-40B4-BE49-F238E27FC236}">
                  <a16:creationId xmlns:a16="http://schemas.microsoft.com/office/drawing/2014/main" id="{A25B6E3D-5118-AF15-47CF-9760A061AF11}"/>
                </a:ext>
              </a:extLst>
            </p:cNvPr>
            <p:cNvSpPr/>
            <p:nvPr/>
          </p:nvSpPr>
          <p:spPr>
            <a:xfrm>
              <a:off x="4579798" y="2915510"/>
              <a:ext cx="14454" cy="23940"/>
            </a:xfrm>
            <a:custGeom>
              <a:avLst/>
              <a:gdLst>
                <a:gd name="connsiteX0" fmla="*/ 3653 w 14454"/>
                <a:gd name="connsiteY0" fmla="*/ 0 h 23940"/>
                <a:gd name="connsiteX1" fmla="*/ 0 w 14454"/>
                <a:gd name="connsiteY1" fmla="*/ 17328 h 23940"/>
                <a:gd name="connsiteX2" fmla="*/ 14454 w 14454"/>
                <a:gd name="connsiteY2" fmla="*/ 23941 h 23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54" h="23940">
                  <a:moveTo>
                    <a:pt x="3653" y="0"/>
                  </a:moveTo>
                  <a:cubicBezTo>
                    <a:pt x="2326" y="5687"/>
                    <a:pt x="1132" y="11520"/>
                    <a:pt x="0" y="17328"/>
                  </a:cubicBezTo>
                  <a:lnTo>
                    <a:pt x="14454" y="23941"/>
                  </a:ln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33" name="Freeform: Shape 73">
              <a:extLst>
                <a:ext uri="{FF2B5EF4-FFF2-40B4-BE49-F238E27FC236}">
                  <a16:creationId xmlns:a16="http://schemas.microsoft.com/office/drawing/2014/main" id="{18EA883D-7239-9753-61E2-631C655C404E}"/>
                </a:ext>
              </a:extLst>
            </p:cNvPr>
            <p:cNvSpPr/>
            <p:nvPr/>
          </p:nvSpPr>
          <p:spPr>
            <a:xfrm>
              <a:off x="4048763" y="3805126"/>
              <a:ext cx="49750" cy="35767"/>
            </a:xfrm>
            <a:custGeom>
              <a:avLst/>
              <a:gdLst>
                <a:gd name="connsiteX0" fmla="*/ 49751 w 49750"/>
                <a:gd name="connsiteY0" fmla="*/ 0 h 35767"/>
                <a:gd name="connsiteX1" fmla="*/ 7349 w 49750"/>
                <a:gd name="connsiteY1" fmla="*/ 26510 h 35767"/>
                <a:gd name="connsiteX2" fmla="*/ 13876 w 49750"/>
                <a:gd name="connsiteY2" fmla="*/ 34462 h 35767"/>
                <a:gd name="connsiteX3" fmla="*/ 48935 w 49750"/>
                <a:gd name="connsiteY3" fmla="*/ 24866 h 35767"/>
                <a:gd name="connsiteX4" fmla="*/ 49751 w 49750"/>
                <a:gd name="connsiteY4" fmla="*/ 0 h 35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750" h="35767">
                  <a:moveTo>
                    <a:pt x="49751" y="0"/>
                  </a:moveTo>
                  <a:cubicBezTo>
                    <a:pt x="35479" y="8877"/>
                    <a:pt x="17200" y="19204"/>
                    <a:pt x="7349" y="26510"/>
                  </a:cubicBezTo>
                  <a:cubicBezTo>
                    <a:pt x="-2502" y="33816"/>
                    <a:pt x="-4378" y="38066"/>
                    <a:pt x="13876" y="34462"/>
                  </a:cubicBezTo>
                  <a:cubicBezTo>
                    <a:pt x="25542" y="31214"/>
                    <a:pt x="37228" y="28016"/>
                    <a:pt x="48935" y="24866"/>
                  </a:cubicBezTo>
                  <a:cubicBezTo>
                    <a:pt x="40398" y="15757"/>
                    <a:pt x="43053" y="7379"/>
                    <a:pt x="49751" y="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34" name="Freeform: Shape 74">
              <a:extLst>
                <a:ext uri="{FF2B5EF4-FFF2-40B4-BE49-F238E27FC236}">
                  <a16:creationId xmlns:a16="http://schemas.microsoft.com/office/drawing/2014/main" id="{359D9892-1FD2-E43B-87A6-0D4C17C66546}"/>
                </a:ext>
              </a:extLst>
            </p:cNvPr>
            <p:cNvSpPr/>
            <p:nvPr/>
          </p:nvSpPr>
          <p:spPr>
            <a:xfrm>
              <a:off x="4208682" y="3205550"/>
              <a:ext cx="45624" cy="14055"/>
            </a:xfrm>
            <a:custGeom>
              <a:avLst/>
              <a:gdLst>
                <a:gd name="connsiteX0" fmla="*/ 38005 w 45624"/>
                <a:gd name="connsiteY0" fmla="*/ 13919 h 14055"/>
                <a:gd name="connsiteX1" fmla="*/ 37506 w 45624"/>
                <a:gd name="connsiteY1" fmla="*/ 0 h 14055"/>
                <a:gd name="connsiteX2" fmla="*/ 0 w 45624"/>
                <a:gd name="connsiteY2" fmla="*/ 13541 h 14055"/>
                <a:gd name="connsiteX3" fmla="*/ 38005 w 45624"/>
                <a:gd name="connsiteY3" fmla="*/ 13919 h 14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624" h="14055">
                  <a:moveTo>
                    <a:pt x="38005" y="13919"/>
                  </a:moveTo>
                  <a:cubicBezTo>
                    <a:pt x="46956" y="13310"/>
                    <a:pt x="49489" y="10339"/>
                    <a:pt x="37506" y="0"/>
                  </a:cubicBezTo>
                  <a:cubicBezTo>
                    <a:pt x="17645" y="1875"/>
                    <a:pt x="6637" y="7112"/>
                    <a:pt x="0" y="13541"/>
                  </a:cubicBezTo>
                  <a:cubicBezTo>
                    <a:pt x="13712" y="12871"/>
                    <a:pt x="29055" y="14528"/>
                    <a:pt x="38005" y="13919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35" name="Freeform: Shape 75">
              <a:extLst>
                <a:ext uri="{FF2B5EF4-FFF2-40B4-BE49-F238E27FC236}">
                  <a16:creationId xmlns:a16="http://schemas.microsoft.com/office/drawing/2014/main" id="{3303F518-F972-1EEE-A5A6-1CFD11B2EBCD}"/>
                </a:ext>
              </a:extLst>
            </p:cNvPr>
            <p:cNvSpPr/>
            <p:nvPr/>
          </p:nvSpPr>
          <p:spPr>
            <a:xfrm>
              <a:off x="5043462" y="4448990"/>
              <a:ext cx="6903" cy="7513"/>
            </a:xfrm>
            <a:custGeom>
              <a:avLst/>
              <a:gdLst>
                <a:gd name="connsiteX0" fmla="*/ 293 w 6903"/>
                <a:gd name="connsiteY0" fmla="*/ 7513 h 7513"/>
                <a:gd name="connsiteX1" fmla="*/ 6869 w 6903"/>
                <a:gd name="connsiteY1" fmla="*/ 0 h 7513"/>
                <a:gd name="connsiteX2" fmla="*/ 293 w 6903"/>
                <a:gd name="connsiteY2" fmla="*/ 7513 h 7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03" h="7513">
                  <a:moveTo>
                    <a:pt x="293" y="7513"/>
                  </a:moveTo>
                  <a:cubicBezTo>
                    <a:pt x="5164" y="4968"/>
                    <a:pt x="7198" y="2472"/>
                    <a:pt x="6869" y="0"/>
                  </a:cubicBezTo>
                  <a:cubicBezTo>
                    <a:pt x="1852" y="2472"/>
                    <a:pt x="-949" y="4908"/>
                    <a:pt x="293" y="7513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36" name="Freeform: Shape 76">
              <a:extLst>
                <a:ext uri="{FF2B5EF4-FFF2-40B4-BE49-F238E27FC236}">
                  <a16:creationId xmlns:a16="http://schemas.microsoft.com/office/drawing/2014/main" id="{F5135F79-8A56-E47D-E8E5-AF5592B8D6CF}"/>
                </a:ext>
              </a:extLst>
            </p:cNvPr>
            <p:cNvSpPr/>
            <p:nvPr/>
          </p:nvSpPr>
          <p:spPr>
            <a:xfrm>
              <a:off x="4181773" y="3219116"/>
              <a:ext cx="26908" cy="31198"/>
            </a:xfrm>
            <a:custGeom>
              <a:avLst/>
              <a:gdLst>
                <a:gd name="connsiteX0" fmla="*/ 19200 w 26908"/>
                <a:gd name="connsiteY0" fmla="*/ 13882 h 31198"/>
                <a:gd name="connsiteX1" fmla="*/ 26908 w 26908"/>
                <a:gd name="connsiteY1" fmla="*/ 0 h 31198"/>
                <a:gd name="connsiteX2" fmla="*/ 3102 w 26908"/>
                <a:gd name="connsiteY2" fmla="*/ 6978 h 31198"/>
                <a:gd name="connsiteX3" fmla="*/ 143 w 26908"/>
                <a:gd name="connsiteY3" fmla="*/ 16379 h 31198"/>
                <a:gd name="connsiteX4" fmla="*/ 6913 w 26908"/>
                <a:gd name="connsiteY4" fmla="*/ 31198 h 31198"/>
                <a:gd name="connsiteX5" fmla="*/ 18311 w 26908"/>
                <a:gd name="connsiteY5" fmla="*/ 29895 h 31198"/>
                <a:gd name="connsiteX6" fmla="*/ 19200 w 26908"/>
                <a:gd name="connsiteY6" fmla="*/ 13882 h 31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908" h="31198">
                  <a:moveTo>
                    <a:pt x="19200" y="13882"/>
                  </a:moveTo>
                  <a:cubicBezTo>
                    <a:pt x="20300" y="8579"/>
                    <a:pt x="22989" y="3737"/>
                    <a:pt x="26908" y="0"/>
                  </a:cubicBezTo>
                  <a:cubicBezTo>
                    <a:pt x="16679" y="414"/>
                    <a:pt x="7668" y="2265"/>
                    <a:pt x="3102" y="6978"/>
                  </a:cubicBezTo>
                  <a:cubicBezTo>
                    <a:pt x="682" y="9465"/>
                    <a:pt x="-415" y="12953"/>
                    <a:pt x="143" y="16379"/>
                  </a:cubicBezTo>
                  <a:cubicBezTo>
                    <a:pt x="605" y="20361"/>
                    <a:pt x="2749" y="25268"/>
                    <a:pt x="6913" y="31198"/>
                  </a:cubicBezTo>
                  <a:cubicBezTo>
                    <a:pt x="11455" y="31198"/>
                    <a:pt x="14305" y="30236"/>
                    <a:pt x="18311" y="29895"/>
                  </a:cubicBezTo>
                  <a:cubicBezTo>
                    <a:pt x="17851" y="24542"/>
                    <a:pt x="18149" y="19151"/>
                    <a:pt x="19200" y="13882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37" name="Freeform: Shape 77">
              <a:extLst>
                <a:ext uri="{FF2B5EF4-FFF2-40B4-BE49-F238E27FC236}">
                  <a16:creationId xmlns:a16="http://schemas.microsoft.com/office/drawing/2014/main" id="{2C566146-CF12-224B-EB5A-8CB7AF8FADA0}"/>
                </a:ext>
              </a:extLst>
            </p:cNvPr>
            <p:cNvSpPr/>
            <p:nvPr/>
          </p:nvSpPr>
          <p:spPr>
            <a:xfrm>
              <a:off x="5387655" y="3106926"/>
              <a:ext cx="11921" cy="6405"/>
            </a:xfrm>
            <a:custGeom>
              <a:avLst/>
              <a:gdLst>
                <a:gd name="connsiteX0" fmla="*/ 11922 w 11921"/>
                <a:gd name="connsiteY0" fmla="*/ 6405 h 6405"/>
                <a:gd name="connsiteX1" fmla="*/ 0 w 11921"/>
                <a:gd name="connsiteY1" fmla="*/ 0 h 6405"/>
                <a:gd name="connsiteX2" fmla="*/ 11922 w 11921"/>
                <a:gd name="connsiteY2" fmla="*/ 6405 h 6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921" h="6405">
                  <a:moveTo>
                    <a:pt x="11922" y="6405"/>
                  </a:moveTo>
                  <a:cubicBezTo>
                    <a:pt x="9986" y="4956"/>
                    <a:pt x="6381" y="3008"/>
                    <a:pt x="0" y="0"/>
                  </a:cubicBezTo>
                  <a:cubicBezTo>
                    <a:pt x="2923" y="1376"/>
                    <a:pt x="7550" y="3982"/>
                    <a:pt x="11922" y="6405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38" name="Freeform: Shape 78">
              <a:extLst>
                <a:ext uri="{FF2B5EF4-FFF2-40B4-BE49-F238E27FC236}">
                  <a16:creationId xmlns:a16="http://schemas.microsoft.com/office/drawing/2014/main" id="{486F2E24-7A53-7715-D292-CC40E9492321}"/>
                </a:ext>
              </a:extLst>
            </p:cNvPr>
            <p:cNvSpPr/>
            <p:nvPr/>
          </p:nvSpPr>
          <p:spPr>
            <a:xfrm>
              <a:off x="4424828" y="2994127"/>
              <a:ext cx="2865" cy="3981"/>
            </a:xfrm>
            <a:custGeom>
              <a:avLst/>
              <a:gdLst>
                <a:gd name="connsiteX0" fmla="*/ 112 w 2865"/>
                <a:gd name="connsiteY0" fmla="*/ 3982 h 3981"/>
                <a:gd name="connsiteX1" fmla="*/ 112 w 2865"/>
                <a:gd name="connsiteY1" fmla="*/ 3982 h 3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5" h="3981">
                  <a:moveTo>
                    <a:pt x="112" y="3982"/>
                  </a:moveTo>
                  <a:cubicBezTo>
                    <a:pt x="6834" y="-2679"/>
                    <a:pt x="-1009" y="219"/>
                    <a:pt x="112" y="3982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39" name="Freeform: Shape 79">
              <a:extLst>
                <a:ext uri="{FF2B5EF4-FFF2-40B4-BE49-F238E27FC236}">
                  <a16:creationId xmlns:a16="http://schemas.microsoft.com/office/drawing/2014/main" id="{C8795007-5400-D3F4-45F0-397D2DC6BB9B}"/>
                </a:ext>
              </a:extLst>
            </p:cNvPr>
            <p:cNvSpPr/>
            <p:nvPr/>
          </p:nvSpPr>
          <p:spPr>
            <a:xfrm>
              <a:off x="4542463" y="3081487"/>
              <a:ext cx="6892" cy="14734"/>
            </a:xfrm>
            <a:custGeom>
              <a:avLst/>
              <a:gdLst>
                <a:gd name="connsiteX0" fmla="*/ 6892 w 6892"/>
                <a:gd name="connsiteY0" fmla="*/ 14735 h 14734"/>
                <a:gd name="connsiteX1" fmla="*/ 0 w 6892"/>
                <a:gd name="connsiteY1" fmla="*/ 0 h 14734"/>
                <a:gd name="connsiteX2" fmla="*/ 6892 w 6892"/>
                <a:gd name="connsiteY2" fmla="*/ 14735 h 14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92" h="14734">
                  <a:moveTo>
                    <a:pt x="6892" y="14735"/>
                  </a:moveTo>
                  <a:cubicBezTo>
                    <a:pt x="2679" y="7927"/>
                    <a:pt x="609" y="3239"/>
                    <a:pt x="0" y="0"/>
                  </a:cubicBezTo>
                  <a:cubicBezTo>
                    <a:pt x="767" y="3921"/>
                    <a:pt x="2509" y="8451"/>
                    <a:pt x="6892" y="14735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40" name="Freeform: Shape 80">
              <a:extLst>
                <a:ext uri="{FF2B5EF4-FFF2-40B4-BE49-F238E27FC236}">
                  <a16:creationId xmlns:a16="http://schemas.microsoft.com/office/drawing/2014/main" id="{4CAC992A-A310-6A7C-62B1-C5E035CC5BFB}"/>
                </a:ext>
              </a:extLst>
            </p:cNvPr>
            <p:cNvSpPr/>
            <p:nvPr/>
          </p:nvSpPr>
          <p:spPr>
            <a:xfrm>
              <a:off x="4430139" y="3001067"/>
              <a:ext cx="16646" cy="1924"/>
            </a:xfrm>
            <a:custGeom>
              <a:avLst/>
              <a:gdLst>
                <a:gd name="connsiteX0" fmla="*/ 0 w 16646"/>
                <a:gd name="connsiteY0" fmla="*/ 74 h 1924"/>
                <a:gd name="connsiteX1" fmla="*/ 16646 w 16646"/>
                <a:gd name="connsiteY1" fmla="*/ 1925 h 1924"/>
                <a:gd name="connsiteX2" fmla="*/ 0 w 16646"/>
                <a:gd name="connsiteY2" fmla="*/ 74 h 1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646" h="1924">
                  <a:moveTo>
                    <a:pt x="0" y="74"/>
                  </a:moveTo>
                  <a:cubicBezTo>
                    <a:pt x="3312" y="1109"/>
                    <a:pt x="8524" y="1876"/>
                    <a:pt x="16646" y="1925"/>
                  </a:cubicBezTo>
                  <a:cubicBezTo>
                    <a:pt x="11237" y="398"/>
                    <a:pt x="5613" y="-228"/>
                    <a:pt x="0" y="74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41" name="Freeform: Shape 81">
              <a:extLst>
                <a:ext uri="{FF2B5EF4-FFF2-40B4-BE49-F238E27FC236}">
                  <a16:creationId xmlns:a16="http://schemas.microsoft.com/office/drawing/2014/main" id="{0489B9F9-E66A-6FDA-C809-F893B48F3618}"/>
                </a:ext>
              </a:extLst>
            </p:cNvPr>
            <p:cNvSpPr/>
            <p:nvPr/>
          </p:nvSpPr>
          <p:spPr>
            <a:xfrm>
              <a:off x="4435229" y="2985409"/>
              <a:ext cx="9193" cy="5990"/>
            </a:xfrm>
            <a:custGeom>
              <a:avLst/>
              <a:gdLst>
                <a:gd name="connsiteX0" fmla="*/ 0 w 9193"/>
                <a:gd name="connsiteY0" fmla="*/ 5990 h 5990"/>
                <a:gd name="connsiteX1" fmla="*/ 9194 w 9193"/>
                <a:gd name="connsiteY1" fmla="*/ 4456 h 5990"/>
                <a:gd name="connsiteX2" fmla="*/ 0 w 9193"/>
                <a:gd name="connsiteY2" fmla="*/ 5990 h 5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93" h="5990">
                  <a:moveTo>
                    <a:pt x="0" y="5990"/>
                  </a:moveTo>
                  <a:cubicBezTo>
                    <a:pt x="3787" y="5552"/>
                    <a:pt x="6527" y="4955"/>
                    <a:pt x="9194" y="4456"/>
                  </a:cubicBezTo>
                  <a:cubicBezTo>
                    <a:pt x="6807" y="-598"/>
                    <a:pt x="3690" y="-2875"/>
                    <a:pt x="0" y="599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42" name="Freeform: Shape 82">
              <a:extLst>
                <a:ext uri="{FF2B5EF4-FFF2-40B4-BE49-F238E27FC236}">
                  <a16:creationId xmlns:a16="http://schemas.microsoft.com/office/drawing/2014/main" id="{9611C6F7-6EC4-EDC8-BFB4-D93E4A7290AF}"/>
                </a:ext>
              </a:extLst>
            </p:cNvPr>
            <p:cNvSpPr/>
            <p:nvPr/>
          </p:nvSpPr>
          <p:spPr>
            <a:xfrm>
              <a:off x="4414954" y="2998109"/>
              <a:ext cx="15185" cy="8524"/>
            </a:xfrm>
            <a:custGeom>
              <a:avLst/>
              <a:gdLst>
                <a:gd name="connsiteX0" fmla="*/ 9985 w 15185"/>
                <a:gd name="connsiteY0" fmla="*/ 0 h 8524"/>
                <a:gd name="connsiteX1" fmla="*/ 0 w 15185"/>
                <a:gd name="connsiteY1" fmla="*/ 8524 h 8524"/>
                <a:gd name="connsiteX2" fmla="*/ 15185 w 15185"/>
                <a:gd name="connsiteY2" fmla="*/ 3105 h 8524"/>
                <a:gd name="connsiteX3" fmla="*/ 9985 w 15185"/>
                <a:gd name="connsiteY3" fmla="*/ 0 h 8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85" h="8524">
                  <a:moveTo>
                    <a:pt x="9985" y="0"/>
                  </a:moveTo>
                  <a:cubicBezTo>
                    <a:pt x="6803" y="3009"/>
                    <a:pt x="3472" y="5855"/>
                    <a:pt x="0" y="8524"/>
                  </a:cubicBezTo>
                  <a:cubicBezTo>
                    <a:pt x="4238" y="5212"/>
                    <a:pt x="9547" y="3763"/>
                    <a:pt x="15185" y="3105"/>
                  </a:cubicBezTo>
                  <a:cubicBezTo>
                    <a:pt x="12165" y="2253"/>
                    <a:pt x="10290" y="1157"/>
                    <a:pt x="9985" y="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43" name="Freeform: Shape 83">
              <a:extLst>
                <a:ext uri="{FF2B5EF4-FFF2-40B4-BE49-F238E27FC236}">
                  <a16:creationId xmlns:a16="http://schemas.microsoft.com/office/drawing/2014/main" id="{F35E8A8A-34DD-F25D-E1B1-7C624A8B0436}"/>
                </a:ext>
              </a:extLst>
            </p:cNvPr>
            <p:cNvSpPr/>
            <p:nvPr/>
          </p:nvSpPr>
          <p:spPr>
            <a:xfrm>
              <a:off x="5808188" y="3532292"/>
              <a:ext cx="3848" cy="2435"/>
            </a:xfrm>
            <a:custGeom>
              <a:avLst/>
              <a:gdLst>
                <a:gd name="connsiteX0" fmla="*/ 0 w 3848"/>
                <a:gd name="connsiteY0" fmla="*/ 2435 h 2435"/>
                <a:gd name="connsiteX1" fmla="*/ 3848 w 3848"/>
                <a:gd name="connsiteY1" fmla="*/ 0 h 2435"/>
                <a:gd name="connsiteX2" fmla="*/ 0 w 3848"/>
                <a:gd name="connsiteY2" fmla="*/ 2435 h 2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48" h="2435">
                  <a:moveTo>
                    <a:pt x="0" y="2435"/>
                  </a:moveTo>
                  <a:cubicBezTo>
                    <a:pt x="1352" y="1729"/>
                    <a:pt x="2630" y="915"/>
                    <a:pt x="3848" y="0"/>
                  </a:cubicBezTo>
                  <a:cubicBezTo>
                    <a:pt x="2484" y="828"/>
                    <a:pt x="1218" y="1632"/>
                    <a:pt x="0" y="2435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44" name="Freeform: Shape 84">
              <a:extLst>
                <a:ext uri="{FF2B5EF4-FFF2-40B4-BE49-F238E27FC236}">
                  <a16:creationId xmlns:a16="http://schemas.microsoft.com/office/drawing/2014/main" id="{AD909222-E60C-688F-AEF2-2DEEA61AC5C3}"/>
                </a:ext>
              </a:extLst>
            </p:cNvPr>
            <p:cNvSpPr/>
            <p:nvPr/>
          </p:nvSpPr>
          <p:spPr>
            <a:xfrm>
              <a:off x="4489528" y="2942471"/>
              <a:ext cx="23368" cy="16439"/>
            </a:xfrm>
            <a:custGeom>
              <a:avLst/>
              <a:gdLst>
                <a:gd name="connsiteX0" fmla="*/ 23368 w 23368"/>
                <a:gd name="connsiteY0" fmla="*/ 16439 h 16439"/>
                <a:gd name="connsiteX1" fmla="*/ 12348 w 23368"/>
                <a:gd name="connsiteY1" fmla="*/ 0 h 16439"/>
                <a:gd name="connsiteX2" fmla="*/ 0 w 23368"/>
                <a:gd name="connsiteY2" fmla="*/ 13955 h 16439"/>
                <a:gd name="connsiteX3" fmla="*/ 23368 w 23368"/>
                <a:gd name="connsiteY3" fmla="*/ 16439 h 16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368" h="16439">
                  <a:moveTo>
                    <a:pt x="23368" y="16439"/>
                  </a:moveTo>
                  <a:cubicBezTo>
                    <a:pt x="19240" y="10740"/>
                    <a:pt x="11325" y="3775"/>
                    <a:pt x="12348" y="0"/>
                  </a:cubicBezTo>
                  <a:cubicBezTo>
                    <a:pt x="8126" y="4546"/>
                    <a:pt x="4010" y="9198"/>
                    <a:pt x="0" y="13955"/>
                  </a:cubicBezTo>
                  <a:cubicBezTo>
                    <a:pt x="8147" y="8475"/>
                    <a:pt x="15733" y="13614"/>
                    <a:pt x="23368" y="16439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45" name="Freeform: Shape 85">
              <a:extLst>
                <a:ext uri="{FF2B5EF4-FFF2-40B4-BE49-F238E27FC236}">
                  <a16:creationId xmlns:a16="http://schemas.microsoft.com/office/drawing/2014/main" id="{424959C0-C904-8829-C581-C53EF20F14EE}"/>
                </a:ext>
              </a:extLst>
            </p:cNvPr>
            <p:cNvSpPr/>
            <p:nvPr/>
          </p:nvSpPr>
          <p:spPr>
            <a:xfrm>
              <a:off x="4501876" y="2940717"/>
              <a:ext cx="1607" cy="1753"/>
            </a:xfrm>
            <a:custGeom>
              <a:avLst/>
              <a:gdLst>
                <a:gd name="connsiteX0" fmla="*/ 0 w 1607"/>
                <a:gd name="connsiteY0" fmla="*/ 1754 h 1753"/>
                <a:gd name="connsiteX1" fmla="*/ 1607 w 1607"/>
                <a:gd name="connsiteY1" fmla="*/ 0 h 1753"/>
                <a:gd name="connsiteX2" fmla="*/ 0 w 1607"/>
                <a:gd name="connsiteY2" fmla="*/ 1754 h 1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07" h="1753">
                  <a:moveTo>
                    <a:pt x="0" y="1754"/>
                  </a:moveTo>
                  <a:cubicBezTo>
                    <a:pt x="548" y="1169"/>
                    <a:pt x="1059" y="536"/>
                    <a:pt x="1607" y="0"/>
                  </a:cubicBezTo>
                  <a:cubicBezTo>
                    <a:pt x="839" y="319"/>
                    <a:pt x="252" y="961"/>
                    <a:pt x="0" y="1754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46" name="Freeform: Shape 86">
              <a:extLst>
                <a:ext uri="{FF2B5EF4-FFF2-40B4-BE49-F238E27FC236}">
                  <a16:creationId xmlns:a16="http://schemas.microsoft.com/office/drawing/2014/main" id="{672EDAEF-3C15-AF21-B8CC-1E1B6DABFF33}"/>
                </a:ext>
              </a:extLst>
            </p:cNvPr>
            <p:cNvSpPr/>
            <p:nvPr/>
          </p:nvSpPr>
          <p:spPr>
            <a:xfrm>
              <a:off x="4581966" y="3012745"/>
              <a:ext cx="29517" cy="32822"/>
            </a:xfrm>
            <a:custGeom>
              <a:avLst/>
              <a:gdLst>
                <a:gd name="connsiteX0" fmla="*/ 9474 w 29517"/>
                <a:gd name="connsiteY0" fmla="*/ 330 h 32822"/>
                <a:gd name="connsiteX1" fmla="*/ 0 w 29517"/>
                <a:gd name="connsiteY1" fmla="*/ 19071 h 32822"/>
                <a:gd name="connsiteX2" fmla="*/ 17779 w 29517"/>
                <a:gd name="connsiteY2" fmla="*/ 32466 h 32822"/>
                <a:gd name="connsiteX3" fmla="*/ 23600 w 29517"/>
                <a:gd name="connsiteY3" fmla="*/ 27595 h 32822"/>
                <a:gd name="connsiteX4" fmla="*/ 29518 w 29517"/>
                <a:gd name="connsiteY4" fmla="*/ 20411 h 32822"/>
                <a:gd name="connsiteX5" fmla="*/ 27545 w 29517"/>
                <a:gd name="connsiteY5" fmla="*/ 21300 h 32822"/>
                <a:gd name="connsiteX6" fmla="*/ 9474 w 29517"/>
                <a:gd name="connsiteY6" fmla="*/ 330 h 32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517" h="32822">
                  <a:moveTo>
                    <a:pt x="9474" y="330"/>
                  </a:moveTo>
                  <a:cubicBezTo>
                    <a:pt x="5212" y="2084"/>
                    <a:pt x="2460" y="10571"/>
                    <a:pt x="0" y="19071"/>
                  </a:cubicBezTo>
                  <a:cubicBezTo>
                    <a:pt x="8317" y="31175"/>
                    <a:pt x="13578" y="33927"/>
                    <a:pt x="17779" y="32466"/>
                  </a:cubicBezTo>
                  <a:cubicBezTo>
                    <a:pt x="20110" y="31376"/>
                    <a:pt x="22116" y="29698"/>
                    <a:pt x="23600" y="27595"/>
                  </a:cubicBezTo>
                  <a:cubicBezTo>
                    <a:pt x="25487" y="25403"/>
                    <a:pt x="27387" y="22810"/>
                    <a:pt x="29518" y="20411"/>
                  </a:cubicBezTo>
                  <a:cubicBezTo>
                    <a:pt x="28970" y="20907"/>
                    <a:pt x="28279" y="21218"/>
                    <a:pt x="27545" y="21300"/>
                  </a:cubicBezTo>
                  <a:cubicBezTo>
                    <a:pt x="19216" y="3387"/>
                    <a:pt x="13736" y="-1399"/>
                    <a:pt x="9474" y="33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47" name="Freeform: Shape 87">
              <a:extLst>
                <a:ext uri="{FF2B5EF4-FFF2-40B4-BE49-F238E27FC236}">
                  <a16:creationId xmlns:a16="http://schemas.microsoft.com/office/drawing/2014/main" id="{87288623-63D5-44AA-DC73-72B5B514772F}"/>
                </a:ext>
              </a:extLst>
            </p:cNvPr>
            <p:cNvSpPr/>
            <p:nvPr/>
          </p:nvSpPr>
          <p:spPr>
            <a:xfrm>
              <a:off x="4613566" y="3019712"/>
              <a:ext cx="10021" cy="11470"/>
            </a:xfrm>
            <a:custGeom>
              <a:avLst/>
              <a:gdLst>
                <a:gd name="connsiteX0" fmla="*/ 0 w 10021"/>
                <a:gd name="connsiteY0" fmla="*/ 11471 h 11470"/>
                <a:gd name="connsiteX1" fmla="*/ 10022 w 10021"/>
                <a:gd name="connsiteY1" fmla="*/ 6380 h 11470"/>
                <a:gd name="connsiteX2" fmla="*/ 0 w 10021"/>
                <a:gd name="connsiteY2" fmla="*/ 11471 h 11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21" h="11470">
                  <a:moveTo>
                    <a:pt x="0" y="11471"/>
                  </a:moveTo>
                  <a:cubicBezTo>
                    <a:pt x="2764" y="8767"/>
                    <a:pt x="5943" y="6600"/>
                    <a:pt x="10022" y="6380"/>
                  </a:cubicBezTo>
                  <a:cubicBezTo>
                    <a:pt x="3848" y="-7794"/>
                    <a:pt x="4067" y="5175"/>
                    <a:pt x="0" y="11471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48" name="Freeform: Shape 88">
              <a:extLst>
                <a:ext uri="{FF2B5EF4-FFF2-40B4-BE49-F238E27FC236}">
                  <a16:creationId xmlns:a16="http://schemas.microsoft.com/office/drawing/2014/main" id="{FC5700B5-38C5-1DD2-C624-2CFE896AAEF5}"/>
                </a:ext>
              </a:extLst>
            </p:cNvPr>
            <p:cNvSpPr/>
            <p:nvPr/>
          </p:nvSpPr>
          <p:spPr>
            <a:xfrm>
              <a:off x="4394443" y="3001356"/>
              <a:ext cx="23952" cy="42415"/>
            </a:xfrm>
            <a:custGeom>
              <a:avLst/>
              <a:gdLst>
                <a:gd name="connsiteX0" fmla="*/ 10391 w 23952"/>
                <a:gd name="connsiteY0" fmla="*/ 40592 h 42415"/>
                <a:gd name="connsiteX1" fmla="*/ 21777 w 23952"/>
                <a:gd name="connsiteY1" fmla="*/ 33846 h 42415"/>
                <a:gd name="connsiteX2" fmla="*/ 9977 w 23952"/>
                <a:gd name="connsiteY2" fmla="*/ 7884 h 42415"/>
                <a:gd name="connsiteX3" fmla="*/ 1770 w 23952"/>
                <a:gd name="connsiteY3" fmla="*/ 21522 h 42415"/>
                <a:gd name="connsiteX4" fmla="*/ 10391 w 23952"/>
                <a:gd name="connsiteY4" fmla="*/ 40592 h 42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52" h="42415">
                  <a:moveTo>
                    <a:pt x="10391" y="40592"/>
                  </a:moveTo>
                  <a:cubicBezTo>
                    <a:pt x="14044" y="44038"/>
                    <a:pt x="17844" y="43027"/>
                    <a:pt x="21777" y="33846"/>
                  </a:cubicBezTo>
                  <a:cubicBezTo>
                    <a:pt x="32737" y="36452"/>
                    <a:pt x="-1884" y="-32"/>
                    <a:pt x="9977" y="7884"/>
                  </a:cubicBezTo>
                  <a:cubicBezTo>
                    <a:pt x="-142" y="-9944"/>
                    <a:pt x="-1920" y="5899"/>
                    <a:pt x="1770" y="21522"/>
                  </a:cubicBezTo>
                  <a:cubicBezTo>
                    <a:pt x="3596" y="29352"/>
                    <a:pt x="6799" y="37158"/>
                    <a:pt x="10391" y="40592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49" name="Freeform: Shape 89">
              <a:extLst>
                <a:ext uri="{FF2B5EF4-FFF2-40B4-BE49-F238E27FC236}">
                  <a16:creationId xmlns:a16="http://schemas.microsoft.com/office/drawing/2014/main" id="{9A20C4BB-DE38-1FE6-C181-0D03562F3E21}"/>
                </a:ext>
              </a:extLst>
            </p:cNvPr>
            <p:cNvSpPr/>
            <p:nvPr/>
          </p:nvSpPr>
          <p:spPr>
            <a:xfrm>
              <a:off x="4618084" y="3080513"/>
              <a:ext cx="21919" cy="28543"/>
            </a:xfrm>
            <a:custGeom>
              <a:avLst/>
              <a:gdLst>
                <a:gd name="connsiteX0" fmla="*/ 9669 w 21919"/>
                <a:gd name="connsiteY0" fmla="*/ 27789 h 28543"/>
                <a:gd name="connsiteX1" fmla="*/ 21919 w 21919"/>
                <a:gd name="connsiteY1" fmla="*/ 28544 h 28543"/>
                <a:gd name="connsiteX2" fmla="*/ 0 w 21919"/>
                <a:gd name="connsiteY2" fmla="*/ 0 h 28543"/>
                <a:gd name="connsiteX3" fmla="*/ 9669 w 21919"/>
                <a:gd name="connsiteY3" fmla="*/ 27789 h 28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19" h="28543">
                  <a:moveTo>
                    <a:pt x="9669" y="27789"/>
                  </a:moveTo>
                  <a:lnTo>
                    <a:pt x="21919" y="28544"/>
                  </a:lnTo>
                  <a:cubicBezTo>
                    <a:pt x="14702" y="19045"/>
                    <a:pt x="7395" y="9531"/>
                    <a:pt x="0" y="0"/>
                  </a:cubicBezTo>
                  <a:cubicBezTo>
                    <a:pt x="3102" y="9206"/>
                    <a:pt x="6324" y="18469"/>
                    <a:pt x="9669" y="27789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50" name="Freeform: Shape 90">
              <a:extLst>
                <a:ext uri="{FF2B5EF4-FFF2-40B4-BE49-F238E27FC236}">
                  <a16:creationId xmlns:a16="http://schemas.microsoft.com/office/drawing/2014/main" id="{7C6C9743-466E-E24E-5182-09B12B50C75A}"/>
                </a:ext>
              </a:extLst>
            </p:cNvPr>
            <p:cNvSpPr/>
            <p:nvPr/>
          </p:nvSpPr>
          <p:spPr>
            <a:xfrm>
              <a:off x="4549386" y="3119712"/>
              <a:ext cx="23106" cy="15428"/>
            </a:xfrm>
            <a:custGeom>
              <a:avLst/>
              <a:gdLst>
                <a:gd name="connsiteX0" fmla="*/ 4097 w 23106"/>
                <a:gd name="connsiteY0" fmla="*/ 6357 h 15428"/>
                <a:gd name="connsiteX1" fmla="*/ 2051 w 23106"/>
                <a:gd name="connsiteY1" fmla="*/ 15429 h 15428"/>
                <a:gd name="connsiteX2" fmla="*/ 12609 w 23106"/>
                <a:gd name="connsiteY2" fmla="*/ 14296 h 15428"/>
                <a:gd name="connsiteX3" fmla="*/ 23106 w 23106"/>
                <a:gd name="connsiteY3" fmla="*/ 13334 h 15428"/>
                <a:gd name="connsiteX4" fmla="*/ 19246 w 23106"/>
                <a:gd name="connsiteY4" fmla="*/ 0 h 15428"/>
                <a:gd name="connsiteX5" fmla="*/ 4097 w 23106"/>
                <a:gd name="connsiteY5" fmla="*/ 6357 h 15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106" h="15428">
                  <a:moveTo>
                    <a:pt x="4097" y="6357"/>
                  </a:moveTo>
                  <a:cubicBezTo>
                    <a:pt x="115" y="8475"/>
                    <a:pt x="-1699" y="10996"/>
                    <a:pt x="2051" y="15429"/>
                  </a:cubicBezTo>
                  <a:cubicBezTo>
                    <a:pt x="5595" y="15051"/>
                    <a:pt x="9078" y="14625"/>
                    <a:pt x="12609" y="14296"/>
                  </a:cubicBezTo>
                  <a:lnTo>
                    <a:pt x="23106" y="13334"/>
                  </a:lnTo>
                  <a:cubicBezTo>
                    <a:pt x="19027" y="8317"/>
                    <a:pt x="18625" y="3945"/>
                    <a:pt x="19246" y="0"/>
                  </a:cubicBezTo>
                  <a:cubicBezTo>
                    <a:pt x="14302" y="2703"/>
                    <a:pt x="8128" y="4299"/>
                    <a:pt x="4097" y="6357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51" name="Freeform: Shape 91">
              <a:extLst>
                <a:ext uri="{FF2B5EF4-FFF2-40B4-BE49-F238E27FC236}">
                  <a16:creationId xmlns:a16="http://schemas.microsoft.com/office/drawing/2014/main" id="{C95B2F33-650C-CB9F-C498-3F874839C6ED}"/>
                </a:ext>
              </a:extLst>
            </p:cNvPr>
            <p:cNvSpPr/>
            <p:nvPr/>
          </p:nvSpPr>
          <p:spPr>
            <a:xfrm>
              <a:off x="4568668" y="3106439"/>
              <a:ext cx="8635" cy="13273"/>
            </a:xfrm>
            <a:custGeom>
              <a:avLst/>
              <a:gdLst>
                <a:gd name="connsiteX0" fmla="*/ 8524 w 8635"/>
                <a:gd name="connsiteY0" fmla="*/ 0 h 13273"/>
                <a:gd name="connsiteX1" fmla="*/ 0 w 8635"/>
                <a:gd name="connsiteY1" fmla="*/ 13273 h 13273"/>
                <a:gd name="connsiteX2" fmla="*/ 8524 w 8635"/>
                <a:gd name="connsiteY2" fmla="*/ 0 h 13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635" h="13273">
                  <a:moveTo>
                    <a:pt x="8524" y="0"/>
                  </a:moveTo>
                  <a:cubicBezTo>
                    <a:pt x="6089" y="2082"/>
                    <a:pt x="1047" y="6819"/>
                    <a:pt x="0" y="13273"/>
                  </a:cubicBezTo>
                  <a:cubicBezTo>
                    <a:pt x="5212" y="10546"/>
                    <a:pt x="9377" y="6868"/>
                    <a:pt x="8524" y="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52" name="Freeform: Shape 92">
              <a:extLst>
                <a:ext uri="{FF2B5EF4-FFF2-40B4-BE49-F238E27FC236}">
                  <a16:creationId xmlns:a16="http://schemas.microsoft.com/office/drawing/2014/main" id="{574C3E7F-0CDC-F0CE-2951-E18B70587052}"/>
                </a:ext>
              </a:extLst>
            </p:cNvPr>
            <p:cNvSpPr/>
            <p:nvPr/>
          </p:nvSpPr>
          <p:spPr>
            <a:xfrm>
              <a:off x="4405163" y="3267813"/>
              <a:ext cx="20943" cy="31538"/>
            </a:xfrm>
            <a:custGeom>
              <a:avLst/>
              <a:gdLst>
                <a:gd name="connsiteX0" fmla="*/ 20921 w 20943"/>
                <a:gd name="connsiteY0" fmla="*/ 25146 h 31538"/>
                <a:gd name="connsiteX1" fmla="*/ 1656 w 20943"/>
                <a:gd name="connsiteY1" fmla="*/ 0 h 31538"/>
                <a:gd name="connsiteX2" fmla="*/ 670 w 20943"/>
                <a:gd name="connsiteY2" fmla="*/ 11654 h 31538"/>
                <a:gd name="connsiteX3" fmla="*/ 0 w 20943"/>
                <a:gd name="connsiteY3" fmla="*/ 23332 h 31538"/>
                <a:gd name="connsiteX4" fmla="*/ 14905 w 20943"/>
                <a:gd name="connsiteY4" fmla="*/ 31503 h 31538"/>
                <a:gd name="connsiteX5" fmla="*/ 20921 w 20943"/>
                <a:gd name="connsiteY5" fmla="*/ 25146 h 31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943" h="31538">
                  <a:moveTo>
                    <a:pt x="20921" y="25146"/>
                  </a:moveTo>
                  <a:cubicBezTo>
                    <a:pt x="15209" y="15404"/>
                    <a:pt x="15027" y="6077"/>
                    <a:pt x="1656" y="0"/>
                  </a:cubicBezTo>
                  <a:lnTo>
                    <a:pt x="670" y="11654"/>
                  </a:lnTo>
                  <a:cubicBezTo>
                    <a:pt x="390" y="15550"/>
                    <a:pt x="195" y="19459"/>
                    <a:pt x="0" y="23332"/>
                  </a:cubicBezTo>
                  <a:cubicBezTo>
                    <a:pt x="5553" y="28422"/>
                    <a:pt x="10960" y="31162"/>
                    <a:pt x="14905" y="31503"/>
                  </a:cubicBezTo>
                  <a:cubicBezTo>
                    <a:pt x="18851" y="31844"/>
                    <a:pt x="21201" y="29749"/>
                    <a:pt x="20921" y="25146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53" name="Freeform: Shape 93">
              <a:extLst>
                <a:ext uri="{FF2B5EF4-FFF2-40B4-BE49-F238E27FC236}">
                  <a16:creationId xmlns:a16="http://schemas.microsoft.com/office/drawing/2014/main" id="{BB0A48E9-178D-3F12-8C21-2633772C1C57}"/>
                </a:ext>
              </a:extLst>
            </p:cNvPr>
            <p:cNvSpPr/>
            <p:nvPr/>
          </p:nvSpPr>
          <p:spPr>
            <a:xfrm>
              <a:off x="5329752" y="3068360"/>
              <a:ext cx="12457" cy="8341"/>
            </a:xfrm>
            <a:custGeom>
              <a:avLst/>
              <a:gdLst>
                <a:gd name="connsiteX0" fmla="*/ 12457 w 12457"/>
                <a:gd name="connsiteY0" fmla="*/ 8341 h 8341"/>
                <a:gd name="connsiteX1" fmla="*/ 6210 w 12457"/>
                <a:gd name="connsiteY1" fmla="*/ 4213 h 8341"/>
                <a:gd name="connsiteX2" fmla="*/ 0 w 12457"/>
                <a:gd name="connsiteY2" fmla="*/ 0 h 8341"/>
                <a:gd name="connsiteX3" fmla="*/ 7233 w 12457"/>
                <a:gd name="connsiteY3" fmla="*/ 6917 h 8341"/>
                <a:gd name="connsiteX4" fmla="*/ 12457 w 12457"/>
                <a:gd name="connsiteY4" fmla="*/ 8341 h 8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57" h="8341">
                  <a:moveTo>
                    <a:pt x="12457" y="8341"/>
                  </a:moveTo>
                  <a:cubicBezTo>
                    <a:pt x="10399" y="6929"/>
                    <a:pt x="8329" y="5541"/>
                    <a:pt x="6210" y="4213"/>
                  </a:cubicBezTo>
                  <a:lnTo>
                    <a:pt x="0" y="0"/>
                  </a:lnTo>
                  <a:cubicBezTo>
                    <a:pt x="2435" y="2301"/>
                    <a:pt x="4786" y="4700"/>
                    <a:pt x="7233" y="6917"/>
                  </a:cubicBezTo>
                  <a:cubicBezTo>
                    <a:pt x="8987" y="7355"/>
                    <a:pt x="10716" y="7867"/>
                    <a:pt x="12457" y="8341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54" name="Freeform: Shape 94">
              <a:extLst>
                <a:ext uri="{FF2B5EF4-FFF2-40B4-BE49-F238E27FC236}">
                  <a16:creationId xmlns:a16="http://schemas.microsoft.com/office/drawing/2014/main" id="{BD2A2E0D-D2B3-C5A8-4366-942572C76083}"/>
                </a:ext>
              </a:extLst>
            </p:cNvPr>
            <p:cNvSpPr/>
            <p:nvPr/>
          </p:nvSpPr>
          <p:spPr>
            <a:xfrm>
              <a:off x="5303011" y="3063026"/>
              <a:ext cx="10874" cy="6405"/>
            </a:xfrm>
            <a:custGeom>
              <a:avLst/>
              <a:gdLst>
                <a:gd name="connsiteX0" fmla="*/ 10874 w 10874"/>
                <a:gd name="connsiteY0" fmla="*/ 6405 h 6405"/>
                <a:gd name="connsiteX1" fmla="*/ 10144 w 10874"/>
                <a:gd name="connsiteY1" fmla="*/ 0 h 6405"/>
                <a:gd name="connsiteX2" fmla="*/ 0 w 10874"/>
                <a:gd name="connsiteY2" fmla="*/ 524 h 6405"/>
                <a:gd name="connsiteX3" fmla="*/ 10874 w 10874"/>
                <a:gd name="connsiteY3" fmla="*/ 6405 h 6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74" h="6405">
                  <a:moveTo>
                    <a:pt x="10874" y="6405"/>
                  </a:moveTo>
                  <a:lnTo>
                    <a:pt x="10144" y="0"/>
                  </a:lnTo>
                  <a:lnTo>
                    <a:pt x="0" y="524"/>
                  </a:lnTo>
                  <a:cubicBezTo>
                    <a:pt x="3105" y="1766"/>
                    <a:pt x="9133" y="4189"/>
                    <a:pt x="10874" y="6405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</p:grpSp>
      <p:sp>
        <p:nvSpPr>
          <p:cNvPr id="255" name="Chord 254">
            <a:extLst>
              <a:ext uri="{FF2B5EF4-FFF2-40B4-BE49-F238E27FC236}">
                <a16:creationId xmlns:a16="http://schemas.microsoft.com/office/drawing/2014/main" id="{6AA64E79-7572-4B76-E23C-625264892F74}"/>
              </a:ext>
            </a:extLst>
          </p:cNvPr>
          <p:cNvSpPr/>
          <p:nvPr userDrawn="1"/>
        </p:nvSpPr>
        <p:spPr>
          <a:xfrm rot="5400000">
            <a:off x="8270414" y="1868991"/>
            <a:ext cx="3310520" cy="3310520"/>
          </a:xfrm>
          <a:prstGeom prst="chord">
            <a:avLst>
              <a:gd name="adj1" fmla="val 5390292"/>
              <a:gd name="adj2" fmla="val 16200000"/>
            </a:avLst>
          </a:prstGeom>
          <a:solidFill>
            <a:srgbClr val="001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256" name="Group 255">
            <a:extLst>
              <a:ext uri="{FF2B5EF4-FFF2-40B4-BE49-F238E27FC236}">
                <a16:creationId xmlns:a16="http://schemas.microsoft.com/office/drawing/2014/main" id="{521D7DE7-7304-61E6-3E05-C8D7EFBF1198}"/>
              </a:ext>
            </a:extLst>
          </p:cNvPr>
          <p:cNvGrpSpPr/>
          <p:nvPr userDrawn="1"/>
        </p:nvGrpSpPr>
        <p:grpSpPr>
          <a:xfrm>
            <a:off x="8436827" y="2118717"/>
            <a:ext cx="2992217" cy="2619763"/>
            <a:chOff x="786388" y="2037324"/>
            <a:chExt cx="2992217" cy="2619763"/>
          </a:xfrm>
          <a:solidFill>
            <a:srgbClr val="F8FAFD">
              <a:alpha val="14000"/>
            </a:srgbClr>
          </a:solidFill>
        </p:grpSpPr>
        <p:sp>
          <p:nvSpPr>
            <p:cNvPr id="257" name="Freeform: Shape 413">
              <a:extLst>
                <a:ext uri="{FF2B5EF4-FFF2-40B4-BE49-F238E27FC236}">
                  <a16:creationId xmlns:a16="http://schemas.microsoft.com/office/drawing/2014/main" id="{F11D8749-0DF8-C1D1-B7F0-DF7CE74A3F70}"/>
                </a:ext>
              </a:extLst>
            </p:cNvPr>
            <p:cNvSpPr/>
            <p:nvPr/>
          </p:nvSpPr>
          <p:spPr>
            <a:xfrm rot="5400000">
              <a:off x="3401127" y="3860126"/>
              <a:ext cx="10419" cy="7008"/>
            </a:xfrm>
            <a:custGeom>
              <a:avLst/>
              <a:gdLst>
                <a:gd name="connsiteX0" fmla="*/ 800 w 7168"/>
                <a:gd name="connsiteY0" fmla="*/ 2617 h 3808"/>
                <a:gd name="connsiteX1" fmla="*/ 7169 w 7168"/>
                <a:gd name="connsiteY1" fmla="*/ 1472 h 3808"/>
                <a:gd name="connsiteX2" fmla="*/ 800 w 7168"/>
                <a:gd name="connsiteY2" fmla="*/ 2617 h 3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168" h="3808">
                  <a:moveTo>
                    <a:pt x="800" y="2617"/>
                  </a:moveTo>
                  <a:cubicBezTo>
                    <a:pt x="6633" y="5808"/>
                    <a:pt x="6000" y="1594"/>
                    <a:pt x="7169" y="1472"/>
                  </a:cubicBezTo>
                  <a:cubicBezTo>
                    <a:pt x="-3170" y="-2765"/>
                    <a:pt x="678" y="3591"/>
                    <a:pt x="800" y="2617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58" name="Freeform: Shape 414">
              <a:extLst>
                <a:ext uri="{FF2B5EF4-FFF2-40B4-BE49-F238E27FC236}">
                  <a16:creationId xmlns:a16="http://schemas.microsoft.com/office/drawing/2014/main" id="{19861E26-A241-DED9-17D1-92D4A1103979}"/>
                </a:ext>
              </a:extLst>
            </p:cNvPr>
            <p:cNvSpPr/>
            <p:nvPr/>
          </p:nvSpPr>
          <p:spPr>
            <a:xfrm rot="5400000">
              <a:off x="3458553" y="3698670"/>
              <a:ext cx="23948" cy="3541"/>
            </a:xfrm>
            <a:custGeom>
              <a:avLst/>
              <a:gdLst>
                <a:gd name="connsiteX0" fmla="*/ 16476 w 16475"/>
                <a:gd name="connsiteY0" fmla="*/ 779 h 1924"/>
                <a:gd name="connsiteX1" fmla="*/ 0 w 16475"/>
                <a:gd name="connsiteY1" fmla="*/ 0 h 1924"/>
                <a:gd name="connsiteX2" fmla="*/ 14126 w 16475"/>
                <a:gd name="connsiteY2" fmla="*/ 1924 h 1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475" h="1924">
                  <a:moveTo>
                    <a:pt x="16476" y="779"/>
                  </a:moveTo>
                  <a:cubicBezTo>
                    <a:pt x="10984" y="426"/>
                    <a:pt x="5516" y="134"/>
                    <a:pt x="0" y="0"/>
                  </a:cubicBezTo>
                  <a:cubicBezTo>
                    <a:pt x="4713" y="560"/>
                    <a:pt x="9413" y="1218"/>
                    <a:pt x="14126" y="1924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59" name="Freeform: Shape 415">
              <a:extLst>
                <a:ext uri="{FF2B5EF4-FFF2-40B4-BE49-F238E27FC236}">
                  <a16:creationId xmlns:a16="http://schemas.microsoft.com/office/drawing/2014/main" id="{AB452331-7F57-3184-956C-BE1E57FBBD47}"/>
                </a:ext>
              </a:extLst>
            </p:cNvPr>
            <p:cNvSpPr/>
            <p:nvPr/>
          </p:nvSpPr>
          <p:spPr>
            <a:xfrm rot="5400000">
              <a:off x="3458969" y="3595113"/>
              <a:ext cx="94825" cy="36974"/>
            </a:xfrm>
            <a:custGeom>
              <a:avLst/>
              <a:gdLst>
                <a:gd name="connsiteX0" fmla="*/ 9206 w 65234"/>
                <a:gd name="connsiteY0" fmla="*/ 7355 h 20092"/>
                <a:gd name="connsiteX1" fmla="*/ 23222 w 65234"/>
                <a:gd name="connsiteY1" fmla="*/ 10156 h 20092"/>
                <a:gd name="connsiteX2" fmla="*/ 31064 w 65234"/>
                <a:gd name="connsiteY2" fmla="*/ 11215 h 20092"/>
                <a:gd name="connsiteX3" fmla="*/ 38955 w 65234"/>
                <a:gd name="connsiteY3" fmla="*/ 12433 h 20092"/>
                <a:gd name="connsiteX4" fmla="*/ 53264 w 65234"/>
                <a:gd name="connsiteY4" fmla="*/ 17085 h 20092"/>
                <a:gd name="connsiteX5" fmla="*/ 55699 w 65234"/>
                <a:gd name="connsiteY5" fmla="*/ 20093 h 20092"/>
                <a:gd name="connsiteX6" fmla="*/ 65234 w 65234"/>
                <a:gd name="connsiteY6" fmla="*/ 15356 h 20092"/>
                <a:gd name="connsiteX7" fmla="*/ 30151 w 65234"/>
                <a:gd name="connsiteY7" fmla="*/ 7842 h 20092"/>
                <a:gd name="connsiteX8" fmla="*/ 0 w 65234"/>
                <a:gd name="connsiteY8" fmla="*/ 0 h 20092"/>
                <a:gd name="connsiteX9" fmla="*/ 9206 w 65234"/>
                <a:gd name="connsiteY9" fmla="*/ 7355 h 20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5234" h="20092">
                  <a:moveTo>
                    <a:pt x="9206" y="7355"/>
                  </a:moveTo>
                  <a:cubicBezTo>
                    <a:pt x="13785" y="8708"/>
                    <a:pt x="18475" y="9644"/>
                    <a:pt x="23222" y="10156"/>
                  </a:cubicBezTo>
                  <a:lnTo>
                    <a:pt x="31064" y="11215"/>
                  </a:lnTo>
                  <a:cubicBezTo>
                    <a:pt x="33719" y="11532"/>
                    <a:pt x="36362" y="11934"/>
                    <a:pt x="38955" y="12433"/>
                  </a:cubicBezTo>
                  <a:cubicBezTo>
                    <a:pt x="43909" y="13345"/>
                    <a:pt x="48720" y="14909"/>
                    <a:pt x="53264" y="17085"/>
                  </a:cubicBezTo>
                  <a:lnTo>
                    <a:pt x="55699" y="20093"/>
                  </a:lnTo>
                  <a:cubicBezTo>
                    <a:pt x="58865" y="18473"/>
                    <a:pt x="62056" y="16853"/>
                    <a:pt x="65234" y="15356"/>
                  </a:cubicBezTo>
                  <a:cubicBezTo>
                    <a:pt x="53673" y="12264"/>
                    <a:pt x="41964" y="9756"/>
                    <a:pt x="30151" y="7842"/>
                  </a:cubicBezTo>
                  <a:cubicBezTo>
                    <a:pt x="18400" y="5516"/>
                    <a:pt x="7416" y="3738"/>
                    <a:pt x="0" y="0"/>
                  </a:cubicBezTo>
                  <a:cubicBezTo>
                    <a:pt x="2008" y="3545"/>
                    <a:pt x="5306" y="6179"/>
                    <a:pt x="9206" y="7355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60" name="Freeform: Shape 416">
              <a:extLst>
                <a:ext uri="{FF2B5EF4-FFF2-40B4-BE49-F238E27FC236}">
                  <a16:creationId xmlns:a16="http://schemas.microsoft.com/office/drawing/2014/main" id="{F75801D5-FD99-3985-8BC3-DAB8644D3D5B}"/>
                </a:ext>
              </a:extLst>
            </p:cNvPr>
            <p:cNvSpPr/>
            <p:nvPr/>
          </p:nvSpPr>
          <p:spPr>
            <a:xfrm rot="5400000">
              <a:off x="3592133" y="3492620"/>
              <a:ext cx="21864" cy="11450"/>
            </a:xfrm>
            <a:custGeom>
              <a:avLst/>
              <a:gdLst>
                <a:gd name="connsiteX0" fmla="*/ 12765 w 15041"/>
                <a:gd name="connsiteY0" fmla="*/ 3982 h 6222"/>
                <a:gd name="connsiteX1" fmla="*/ 1939 w 15041"/>
                <a:gd name="connsiteY1" fmla="*/ 0 h 6222"/>
                <a:gd name="connsiteX2" fmla="*/ 27 w 15041"/>
                <a:gd name="connsiteY2" fmla="*/ 3909 h 6222"/>
                <a:gd name="connsiteX3" fmla="*/ 15042 w 15041"/>
                <a:gd name="connsiteY3" fmla="*/ 6223 h 6222"/>
                <a:gd name="connsiteX4" fmla="*/ 12765 w 15041"/>
                <a:gd name="connsiteY4" fmla="*/ 3982 h 62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41" h="6222">
                  <a:moveTo>
                    <a:pt x="12765" y="3982"/>
                  </a:moveTo>
                  <a:cubicBezTo>
                    <a:pt x="9088" y="2847"/>
                    <a:pt x="5474" y="1517"/>
                    <a:pt x="1939" y="0"/>
                  </a:cubicBezTo>
                  <a:cubicBezTo>
                    <a:pt x="3510" y="3568"/>
                    <a:pt x="356" y="3860"/>
                    <a:pt x="27" y="3909"/>
                  </a:cubicBezTo>
                  <a:cubicBezTo>
                    <a:pt x="-302" y="3958"/>
                    <a:pt x="2219" y="3592"/>
                    <a:pt x="15042" y="6223"/>
                  </a:cubicBezTo>
                  <a:cubicBezTo>
                    <a:pt x="14239" y="5521"/>
                    <a:pt x="13478" y="4774"/>
                    <a:pt x="12765" y="3982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61" name="Freeform: Shape 417">
              <a:extLst>
                <a:ext uri="{FF2B5EF4-FFF2-40B4-BE49-F238E27FC236}">
                  <a16:creationId xmlns:a16="http://schemas.microsoft.com/office/drawing/2014/main" id="{7F8E238E-638E-B618-2B90-B27418016699}"/>
                </a:ext>
              </a:extLst>
            </p:cNvPr>
            <p:cNvSpPr/>
            <p:nvPr/>
          </p:nvSpPr>
          <p:spPr>
            <a:xfrm rot="5400000">
              <a:off x="3599319" y="3504477"/>
              <a:ext cx="7831" cy="6069"/>
            </a:xfrm>
            <a:custGeom>
              <a:avLst/>
              <a:gdLst>
                <a:gd name="connsiteX0" fmla="*/ 1632 w 5387"/>
                <a:gd name="connsiteY0" fmla="*/ 2612 h 3298"/>
                <a:gd name="connsiteX1" fmla="*/ 1632 w 5387"/>
                <a:gd name="connsiteY1" fmla="*/ 2612 h 3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387" h="3298">
                  <a:moveTo>
                    <a:pt x="1632" y="2612"/>
                  </a:moveTo>
                  <a:cubicBezTo>
                    <a:pt x="12847" y="6009"/>
                    <a:pt x="-5309" y="-4695"/>
                    <a:pt x="1632" y="2612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62" name="Freeform: Shape 418">
              <a:extLst>
                <a:ext uri="{FF2B5EF4-FFF2-40B4-BE49-F238E27FC236}">
                  <a16:creationId xmlns:a16="http://schemas.microsoft.com/office/drawing/2014/main" id="{0B934501-A1E5-238C-2353-8D0828EFCFC8}"/>
                </a:ext>
              </a:extLst>
            </p:cNvPr>
            <p:cNvSpPr/>
            <p:nvPr/>
          </p:nvSpPr>
          <p:spPr>
            <a:xfrm rot="5400000">
              <a:off x="3620822" y="3422606"/>
              <a:ext cx="33103" cy="25075"/>
            </a:xfrm>
            <a:custGeom>
              <a:avLst/>
              <a:gdLst>
                <a:gd name="connsiteX0" fmla="*/ 15102 w 22773"/>
                <a:gd name="connsiteY0" fmla="*/ 12701 h 13626"/>
                <a:gd name="connsiteX1" fmla="*/ 22773 w 22773"/>
                <a:gd name="connsiteY1" fmla="*/ 12105 h 13626"/>
                <a:gd name="connsiteX2" fmla="*/ 11156 w 22773"/>
                <a:gd name="connsiteY2" fmla="*/ 329 h 13626"/>
                <a:gd name="connsiteX3" fmla="*/ 7503 w 22773"/>
                <a:gd name="connsiteY3" fmla="*/ 13627 h 13626"/>
                <a:gd name="connsiteX4" fmla="*/ 15102 w 22773"/>
                <a:gd name="connsiteY4" fmla="*/ 12701 h 13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773" h="13626">
                  <a:moveTo>
                    <a:pt x="15102" y="12701"/>
                  </a:moveTo>
                  <a:cubicBezTo>
                    <a:pt x="17659" y="12434"/>
                    <a:pt x="20216" y="12275"/>
                    <a:pt x="22773" y="12105"/>
                  </a:cubicBezTo>
                  <a:cubicBezTo>
                    <a:pt x="19741" y="7063"/>
                    <a:pt x="6030" y="1669"/>
                    <a:pt x="11156" y="329"/>
                  </a:cubicBezTo>
                  <a:cubicBezTo>
                    <a:pt x="-4821" y="-1473"/>
                    <a:pt x="-1399" y="4287"/>
                    <a:pt x="7503" y="13627"/>
                  </a:cubicBezTo>
                  <a:cubicBezTo>
                    <a:pt x="9999" y="13286"/>
                    <a:pt x="12557" y="12981"/>
                    <a:pt x="15102" y="12701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63" name="Freeform: Shape 419">
              <a:extLst>
                <a:ext uri="{FF2B5EF4-FFF2-40B4-BE49-F238E27FC236}">
                  <a16:creationId xmlns:a16="http://schemas.microsoft.com/office/drawing/2014/main" id="{D2153172-E056-C778-B7A1-1DAF1DC24740}"/>
                </a:ext>
              </a:extLst>
            </p:cNvPr>
            <p:cNvSpPr/>
            <p:nvPr/>
          </p:nvSpPr>
          <p:spPr>
            <a:xfrm rot="5400000">
              <a:off x="3603396" y="3411556"/>
              <a:ext cx="11345" cy="5353"/>
            </a:xfrm>
            <a:custGeom>
              <a:avLst/>
              <a:gdLst>
                <a:gd name="connsiteX0" fmla="*/ 0 w 7805"/>
                <a:gd name="connsiteY0" fmla="*/ 2910 h 2909"/>
                <a:gd name="connsiteX1" fmla="*/ 7806 w 7805"/>
                <a:gd name="connsiteY1" fmla="*/ 1923 h 2909"/>
                <a:gd name="connsiteX2" fmla="*/ 0 w 7805"/>
                <a:gd name="connsiteY2" fmla="*/ 2910 h 2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805" h="2909">
                  <a:moveTo>
                    <a:pt x="0" y="2910"/>
                  </a:moveTo>
                  <a:cubicBezTo>
                    <a:pt x="2594" y="2544"/>
                    <a:pt x="5200" y="2191"/>
                    <a:pt x="7806" y="1923"/>
                  </a:cubicBezTo>
                  <a:cubicBezTo>
                    <a:pt x="6503" y="-196"/>
                    <a:pt x="4335" y="-1413"/>
                    <a:pt x="0" y="291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64" name="Freeform: Shape 420">
              <a:extLst>
                <a:ext uri="{FF2B5EF4-FFF2-40B4-BE49-F238E27FC236}">
                  <a16:creationId xmlns:a16="http://schemas.microsoft.com/office/drawing/2014/main" id="{62CD6992-3F9C-D20E-31F1-091945312DFD}"/>
                </a:ext>
              </a:extLst>
            </p:cNvPr>
            <p:cNvSpPr/>
            <p:nvPr/>
          </p:nvSpPr>
          <p:spPr>
            <a:xfrm rot="5400000">
              <a:off x="3592751" y="3426014"/>
              <a:ext cx="24143" cy="11925"/>
            </a:xfrm>
            <a:custGeom>
              <a:avLst/>
              <a:gdLst>
                <a:gd name="connsiteX0" fmla="*/ 2667 w 16609"/>
                <a:gd name="connsiteY0" fmla="*/ 6271 h 6480"/>
                <a:gd name="connsiteX1" fmla="*/ 7611 w 16609"/>
                <a:gd name="connsiteY1" fmla="*/ 1218 h 6480"/>
                <a:gd name="connsiteX2" fmla="*/ 16610 w 16609"/>
                <a:gd name="connsiteY2" fmla="*/ 0 h 6480"/>
                <a:gd name="connsiteX3" fmla="*/ 0 w 16609"/>
                <a:gd name="connsiteY3" fmla="*/ 1376 h 6480"/>
                <a:gd name="connsiteX4" fmla="*/ 2667 w 16609"/>
                <a:gd name="connsiteY4" fmla="*/ 6271 h 6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09" h="6480">
                  <a:moveTo>
                    <a:pt x="2667" y="6271"/>
                  </a:moveTo>
                  <a:cubicBezTo>
                    <a:pt x="3641" y="6990"/>
                    <a:pt x="4980" y="5991"/>
                    <a:pt x="7611" y="1218"/>
                  </a:cubicBezTo>
                  <a:cubicBezTo>
                    <a:pt x="6223" y="6296"/>
                    <a:pt x="9511" y="1754"/>
                    <a:pt x="16610" y="0"/>
                  </a:cubicBezTo>
                  <a:cubicBezTo>
                    <a:pt x="11069" y="280"/>
                    <a:pt x="5528" y="804"/>
                    <a:pt x="0" y="1376"/>
                  </a:cubicBezTo>
                  <a:cubicBezTo>
                    <a:pt x="1132" y="3166"/>
                    <a:pt x="1693" y="5553"/>
                    <a:pt x="2667" y="6271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65" name="Freeform: Shape 421">
              <a:extLst>
                <a:ext uri="{FF2B5EF4-FFF2-40B4-BE49-F238E27FC236}">
                  <a16:creationId xmlns:a16="http://schemas.microsoft.com/office/drawing/2014/main" id="{68E81329-02C1-889F-3C81-7D5FBEB96860}"/>
                </a:ext>
              </a:extLst>
            </p:cNvPr>
            <p:cNvSpPr/>
            <p:nvPr/>
          </p:nvSpPr>
          <p:spPr>
            <a:xfrm rot="5400000">
              <a:off x="3571769" y="3461582"/>
              <a:ext cx="33600" cy="25336"/>
            </a:xfrm>
            <a:custGeom>
              <a:avLst/>
              <a:gdLst>
                <a:gd name="connsiteX0" fmla="*/ 10619 w 23115"/>
                <a:gd name="connsiteY0" fmla="*/ 7879 h 13768"/>
                <a:gd name="connsiteX1" fmla="*/ 10619 w 23115"/>
                <a:gd name="connsiteY1" fmla="*/ 10728 h 13768"/>
                <a:gd name="connsiteX2" fmla="*/ 3751 w 23115"/>
                <a:gd name="connsiteY2" fmla="*/ 12786 h 13768"/>
                <a:gd name="connsiteX3" fmla="*/ 23040 w 23115"/>
                <a:gd name="connsiteY3" fmla="*/ 10351 h 13768"/>
                <a:gd name="connsiteX4" fmla="*/ 16561 w 23115"/>
                <a:gd name="connsiteY4" fmla="*/ 5114 h 13768"/>
                <a:gd name="connsiteX5" fmla="*/ 0 w 23115"/>
                <a:gd name="connsiteY5" fmla="*/ 0 h 13768"/>
                <a:gd name="connsiteX6" fmla="*/ 10619 w 23115"/>
                <a:gd name="connsiteY6" fmla="*/ 7879 h 13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115" h="13768">
                  <a:moveTo>
                    <a:pt x="10619" y="7879"/>
                  </a:moveTo>
                  <a:cubicBezTo>
                    <a:pt x="11508" y="8975"/>
                    <a:pt x="11666" y="9937"/>
                    <a:pt x="10619" y="10728"/>
                  </a:cubicBezTo>
                  <a:cubicBezTo>
                    <a:pt x="9571" y="11520"/>
                    <a:pt x="7477" y="12141"/>
                    <a:pt x="3751" y="12786"/>
                  </a:cubicBezTo>
                  <a:cubicBezTo>
                    <a:pt x="17779" y="14893"/>
                    <a:pt x="23880" y="13395"/>
                    <a:pt x="23040" y="10351"/>
                  </a:cubicBezTo>
                  <a:cubicBezTo>
                    <a:pt x="22613" y="8865"/>
                    <a:pt x="20434" y="7014"/>
                    <a:pt x="16561" y="5114"/>
                  </a:cubicBezTo>
                  <a:cubicBezTo>
                    <a:pt x="11303" y="2653"/>
                    <a:pt x="5731" y="932"/>
                    <a:pt x="0" y="0"/>
                  </a:cubicBezTo>
                  <a:cubicBezTo>
                    <a:pt x="4140" y="2947"/>
                    <a:pt x="8816" y="5662"/>
                    <a:pt x="10619" y="7879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66" name="Freeform: Shape 422">
              <a:extLst>
                <a:ext uri="{FF2B5EF4-FFF2-40B4-BE49-F238E27FC236}">
                  <a16:creationId xmlns:a16="http://schemas.microsoft.com/office/drawing/2014/main" id="{4EDBD5D9-D6E0-67B4-5668-A8A3D5842703}"/>
                </a:ext>
              </a:extLst>
            </p:cNvPr>
            <p:cNvSpPr/>
            <p:nvPr/>
          </p:nvSpPr>
          <p:spPr>
            <a:xfrm rot="5400000">
              <a:off x="3485447" y="3564265"/>
              <a:ext cx="28162" cy="12110"/>
            </a:xfrm>
            <a:custGeom>
              <a:avLst/>
              <a:gdLst>
                <a:gd name="connsiteX0" fmla="*/ 19375 w 19374"/>
                <a:gd name="connsiteY0" fmla="*/ 4548 h 6581"/>
                <a:gd name="connsiteX1" fmla="*/ 1 w 19374"/>
                <a:gd name="connsiteY1" fmla="*/ 1077 h 6581"/>
                <a:gd name="connsiteX2" fmla="*/ 9852 w 19374"/>
                <a:gd name="connsiteY2" fmla="*/ 6581 h 6581"/>
                <a:gd name="connsiteX3" fmla="*/ 19375 w 19374"/>
                <a:gd name="connsiteY3" fmla="*/ 4548 h 6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374" h="6581">
                  <a:moveTo>
                    <a:pt x="19375" y="4548"/>
                  </a:moveTo>
                  <a:cubicBezTo>
                    <a:pt x="14638" y="5558"/>
                    <a:pt x="-109" y="-2917"/>
                    <a:pt x="1" y="1077"/>
                  </a:cubicBezTo>
                  <a:lnTo>
                    <a:pt x="9852" y="6581"/>
                  </a:lnTo>
                  <a:cubicBezTo>
                    <a:pt x="12982" y="5863"/>
                    <a:pt x="16160" y="5193"/>
                    <a:pt x="19375" y="4548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67" name="Freeform: Shape 423">
              <a:extLst>
                <a:ext uri="{FF2B5EF4-FFF2-40B4-BE49-F238E27FC236}">
                  <a16:creationId xmlns:a16="http://schemas.microsoft.com/office/drawing/2014/main" id="{E8C8A10F-920F-4A48-CF68-982B4CF03FF5}"/>
                </a:ext>
              </a:extLst>
            </p:cNvPr>
            <p:cNvSpPr/>
            <p:nvPr/>
          </p:nvSpPr>
          <p:spPr>
            <a:xfrm rot="5400000">
              <a:off x="3656259" y="3278817"/>
              <a:ext cx="29475" cy="40783"/>
            </a:xfrm>
            <a:custGeom>
              <a:avLst/>
              <a:gdLst>
                <a:gd name="connsiteX0" fmla="*/ 14 w 20277"/>
                <a:gd name="connsiteY0" fmla="*/ 0 h 22162"/>
                <a:gd name="connsiteX1" fmla="*/ 3668 w 20277"/>
                <a:gd name="connsiteY1" fmla="*/ 10473 h 22162"/>
                <a:gd name="connsiteX2" fmla="*/ 9038 w 20277"/>
                <a:gd name="connsiteY2" fmla="*/ 22163 h 22162"/>
                <a:gd name="connsiteX3" fmla="*/ 20277 w 20277"/>
                <a:gd name="connsiteY3" fmla="*/ 18388 h 22162"/>
                <a:gd name="connsiteX4" fmla="*/ 14 w 20277"/>
                <a:gd name="connsiteY4" fmla="*/ 0 h 22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77" h="22162">
                  <a:moveTo>
                    <a:pt x="14" y="0"/>
                  </a:moveTo>
                  <a:cubicBezTo>
                    <a:pt x="-180" y="2557"/>
                    <a:pt x="1634" y="6466"/>
                    <a:pt x="3668" y="10473"/>
                  </a:cubicBezTo>
                  <a:cubicBezTo>
                    <a:pt x="5701" y="14479"/>
                    <a:pt x="8076" y="18717"/>
                    <a:pt x="9038" y="22163"/>
                  </a:cubicBezTo>
                  <a:cubicBezTo>
                    <a:pt x="12691" y="20750"/>
                    <a:pt x="16515" y="19545"/>
                    <a:pt x="20277" y="18388"/>
                  </a:cubicBezTo>
                  <a:cubicBezTo>
                    <a:pt x="13933" y="13626"/>
                    <a:pt x="1829" y="8208"/>
                    <a:pt x="14" y="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68" name="Freeform: Shape 424">
              <a:extLst>
                <a:ext uri="{FF2B5EF4-FFF2-40B4-BE49-F238E27FC236}">
                  <a16:creationId xmlns:a16="http://schemas.microsoft.com/office/drawing/2014/main" id="{13040C37-04A7-F39D-60D3-76E89C314A46}"/>
                </a:ext>
              </a:extLst>
            </p:cNvPr>
            <p:cNvSpPr/>
            <p:nvPr/>
          </p:nvSpPr>
          <p:spPr>
            <a:xfrm rot="5400000">
              <a:off x="3631135" y="3278801"/>
              <a:ext cx="24684" cy="14256"/>
            </a:xfrm>
            <a:custGeom>
              <a:avLst/>
              <a:gdLst>
                <a:gd name="connsiteX0" fmla="*/ 16549 w 16981"/>
                <a:gd name="connsiteY0" fmla="*/ 0 h 7747"/>
                <a:gd name="connsiteX1" fmla="*/ 0 w 16981"/>
                <a:gd name="connsiteY1" fmla="*/ 6564 h 7747"/>
                <a:gd name="connsiteX2" fmla="*/ 16549 w 16981"/>
                <a:gd name="connsiteY2" fmla="*/ 0 h 7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981" h="7747">
                  <a:moveTo>
                    <a:pt x="16549" y="0"/>
                  </a:moveTo>
                  <a:cubicBezTo>
                    <a:pt x="10996" y="2131"/>
                    <a:pt x="5443" y="4116"/>
                    <a:pt x="0" y="6564"/>
                  </a:cubicBezTo>
                  <a:cubicBezTo>
                    <a:pt x="15843" y="9827"/>
                    <a:pt x="18156" y="5918"/>
                    <a:pt x="16549" y="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69" name="Freeform: Shape 425">
              <a:extLst>
                <a:ext uri="{FF2B5EF4-FFF2-40B4-BE49-F238E27FC236}">
                  <a16:creationId xmlns:a16="http://schemas.microsoft.com/office/drawing/2014/main" id="{3117FBA1-42FE-0527-4743-A64071BCF1A4}"/>
                </a:ext>
              </a:extLst>
            </p:cNvPr>
            <p:cNvSpPr/>
            <p:nvPr/>
          </p:nvSpPr>
          <p:spPr>
            <a:xfrm rot="5400000">
              <a:off x="3553236" y="3412340"/>
              <a:ext cx="46412" cy="17007"/>
            </a:xfrm>
            <a:custGeom>
              <a:avLst/>
              <a:gdLst>
                <a:gd name="connsiteX0" fmla="*/ 11775 w 31929"/>
                <a:gd name="connsiteY0" fmla="*/ 6600 h 9242"/>
                <a:gd name="connsiteX1" fmla="*/ 18449 w 31929"/>
                <a:gd name="connsiteY1" fmla="*/ 4165 h 9242"/>
                <a:gd name="connsiteX2" fmla="*/ 31929 w 31929"/>
                <a:gd name="connsiteY2" fmla="*/ 0 h 9242"/>
                <a:gd name="connsiteX3" fmla="*/ 0 w 31929"/>
                <a:gd name="connsiteY3" fmla="*/ 8707 h 9242"/>
                <a:gd name="connsiteX4" fmla="*/ 5139 w 31929"/>
                <a:gd name="connsiteY4" fmla="*/ 9243 h 9242"/>
                <a:gd name="connsiteX5" fmla="*/ 11775 w 31929"/>
                <a:gd name="connsiteY5" fmla="*/ 6600 h 9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929" h="9242">
                  <a:moveTo>
                    <a:pt x="11775" y="6600"/>
                  </a:moveTo>
                  <a:cubicBezTo>
                    <a:pt x="13992" y="5788"/>
                    <a:pt x="16217" y="4977"/>
                    <a:pt x="18449" y="4165"/>
                  </a:cubicBezTo>
                  <a:cubicBezTo>
                    <a:pt x="22918" y="2655"/>
                    <a:pt x="27411" y="1181"/>
                    <a:pt x="31929" y="0"/>
                  </a:cubicBezTo>
                  <a:cubicBezTo>
                    <a:pt x="21101" y="2176"/>
                    <a:pt x="10434" y="5085"/>
                    <a:pt x="0" y="8707"/>
                  </a:cubicBezTo>
                  <a:lnTo>
                    <a:pt x="5139" y="9243"/>
                  </a:lnTo>
                  <a:cubicBezTo>
                    <a:pt x="7343" y="8341"/>
                    <a:pt x="9559" y="7489"/>
                    <a:pt x="11775" y="660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70" name="Freeform: Shape 426">
              <a:extLst>
                <a:ext uri="{FF2B5EF4-FFF2-40B4-BE49-F238E27FC236}">
                  <a16:creationId xmlns:a16="http://schemas.microsoft.com/office/drawing/2014/main" id="{A24C9722-1FDA-503B-96AB-6620CE744DDF}"/>
                </a:ext>
              </a:extLst>
            </p:cNvPr>
            <p:cNvSpPr/>
            <p:nvPr/>
          </p:nvSpPr>
          <p:spPr>
            <a:xfrm rot="5400000">
              <a:off x="3711325" y="3162977"/>
              <a:ext cx="21753" cy="35765"/>
            </a:xfrm>
            <a:custGeom>
              <a:avLst/>
              <a:gdLst>
                <a:gd name="connsiteX0" fmla="*/ 14966 w 14965"/>
                <a:gd name="connsiteY0" fmla="*/ 0 h 19435"/>
                <a:gd name="connsiteX1" fmla="*/ 7306 w 14965"/>
                <a:gd name="connsiteY1" fmla="*/ 9377 h 19435"/>
                <a:gd name="connsiteX2" fmla="*/ 0 w 14965"/>
                <a:gd name="connsiteY2" fmla="*/ 19435 h 19435"/>
                <a:gd name="connsiteX3" fmla="*/ 6892 w 14965"/>
                <a:gd name="connsiteY3" fmla="*/ 12823 h 19435"/>
                <a:gd name="connsiteX4" fmla="*/ 14966 w 14965"/>
                <a:gd name="connsiteY4" fmla="*/ 0 h 19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965" h="19435">
                  <a:moveTo>
                    <a:pt x="14966" y="0"/>
                  </a:moveTo>
                  <a:cubicBezTo>
                    <a:pt x="12369" y="3044"/>
                    <a:pt x="9815" y="6170"/>
                    <a:pt x="7306" y="9377"/>
                  </a:cubicBezTo>
                  <a:cubicBezTo>
                    <a:pt x="4798" y="12583"/>
                    <a:pt x="2362" y="15936"/>
                    <a:pt x="0" y="19435"/>
                  </a:cubicBezTo>
                  <a:cubicBezTo>
                    <a:pt x="2277" y="17182"/>
                    <a:pt x="4567" y="14978"/>
                    <a:pt x="6892" y="12823"/>
                  </a:cubicBezTo>
                  <a:cubicBezTo>
                    <a:pt x="9474" y="8390"/>
                    <a:pt x="12190" y="4116"/>
                    <a:pt x="14966" y="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71" name="Freeform: Shape 427">
              <a:extLst>
                <a:ext uri="{FF2B5EF4-FFF2-40B4-BE49-F238E27FC236}">
                  <a16:creationId xmlns:a16="http://schemas.microsoft.com/office/drawing/2014/main" id="{4E84B7D2-4E36-3899-DECD-F39CE702862A}"/>
                </a:ext>
              </a:extLst>
            </p:cNvPr>
            <p:cNvSpPr/>
            <p:nvPr/>
          </p:nvSpPr>
          <p:spPr>
            <a:xfrm rot="5400000">
              <a:off x="3719822" y="3051602"/>
              <a:ext cx="59707" cy="57858"/>
            </a:xfrm>
            <a:custGeom>
              <a:avLst/>
              <a:gdLst>
                <a:gd name="connsiteX0" fmla="*/ 40404 w 41075"/>
                <a:gd name="connsiteY0" fmla="*/ 31442 h 31441"/>
                <a:gd name="connsiteX1" fmla="*/ 34316 w 41075"/>
                <a:gd name="connsiteY1" fmla="*/ 13797 h 31441"/>
                <a:gd name="connsiteX2" fmla="*/ 29554 w 41075"/>
                <a:gd name="connsiteY2" fmla="*/ 0 h 31441"/>
                <a:gd name="connsiteX3" fmla="*/ 20202 w 41075"/>
                <a:gd name="connsiteY3" fmla="*/ 2277 h 31441"/>
                <a:gd name="connsiteX4" fmla="*/ 12372 w 41075"/>
                <a:gd name="connsiteY4" fmla="*/ 7465 h 31441"/>
                <a:gd name="connsiteX5" fmla="*/ 0 w 41075"/>
                <a:gd name="connsiteY5" fmla="*/ 22479 h 31441"/>
                <a:gd name="connsiteX6" fmla="*/ 40404 w 41075"/>
                <a:gd name="connsiteY6" fmla="*/ 31442 h 31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075" h="31441">
                  <a:moveTo>
                    <a:pt x="40404" y="31442"/>
                  </a:moveTo>
                  <a:cubicBezTo>
                    <a:pt x="42755" y="25000"/>
                    <a:pt x="38505" y="19155"/>
                    <a:pt x="34316" y="13797"/>
                  </a:cubicBezTo>
                  <a:cubicBezTo>
                    <a:pt x="30127" y="8439"/>
                    <a:pt x="26096" y="3653"/>
                    <a:pt x="29554" y="0"/>
                  </a:cubicBezTo>
                  <a:cubicBezTo>
                    <a:pt x="26324" y="181"/>
                    <a:pt x="23154" y="953"/>
                    <a:pt x="20202" y="2277"/>
                  </a:cubicBezTo>
                  <a:cubicBezTo>
                    <a:pt x="17353" y="3614"/>
                    <a:pt x="14714" y="5362"/>
                    <a:pt x="12372" y="7465"/>
                  </a:cubicBezTo>
                  <a:cubicBezTo>
                    <a:pt x="7617" y="11914"/>
                    <a:pt x="3458" y="16961"/>
                    <a:pt x="0" y="22479"/>
                  </a:cubicBezTo>
                  <a:cubicBezTo>
                    <a:pt x="9389" y="16695"/>
                    <a:pt x="22297" y="19265"/>
                    <a:pt x="40404" y="31442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72" name="Freeform: Shape 428">
              <a:extLst>
                <a:ext uri="{FF2B5EF4-FFF2-40B4-BE49-F238E27FC236}">
                  <a16:creationId xmlns:a16="http://schemas.microsoft.com/office/drawing/2014/main" id="{5FA7B471-8056-DAD1-6A9D-CD4C3539BF67}"/>
                </a:ext>
              </a:extLst>
            </p:cNvPr>
            <p:cNvSpPr/>
            <p:nvPr/>
          </p:nvSpPr>
          <p:spPr>
            <a:xfrm rot="5400000">
              <a:off x="3713273" y="3026714"/>
              <a:ext cx="18125" cy="29802"/>
            </a:xfrm>
            <a:custGeom>
              <a:avLst/>
              <a:gdLst>
                <a:gd name="connsiteX0" fmla="*/ 12470 w 12469"/>
                <a:gd name="connsiteY0" fmla="*/ 0 h 16195"/>
                <a:gd name="connsiteX1" fmla="*/ 0 w 12469"/>
                <a:gd name="connsiteY1" fmla="*/ 16196 h 16195"/>
                <a:gd name="connsiteX2" fmla="*/ 12470 w 12469"/>
                <a:gd name="connsiteY2" fmla="*/ 0 h 16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469" h="16195">
                  <a:moveTo>
                    <a:pt x="12470" y="0"/>
                  </a:moveTo>
                  <a:cubicBezTo>
                    <a:pt x="7501" y="3154"/>
                    <a:pt x="3117" y="7867"/>
                    <a:pt x="0" y="16196"/>
                  </a:cubicBezTo>
                  <a:cubicBezTo>
                    <a:pt x="4372" y="12628"/>
                    <a:pt x="8122" y="6381"/>
                    <a:pt x="12470" y="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73" name="Freeform: Shape 429">
              <a:extLst>
                <a:ext uri="{FF2B5EF4-FFF2-40B4-BE49-F238E27FC236}">
                  <a16:creationId xmlns:a16="http://schemas.microsoft.com/office/drawing/2014/main" id="{57970C8F-C9B9-19B1-72CE-35832E64DE0D}"/>
                </a:ext>
              </a:extLst>
            </p:cNvPr>
            <p:cNvSpPr/>
            <p:nvPr/>
          </p:nvSpPr>
          <p:spPr>
            <a:xfrm rot="5400000">
              <a:off x="3654868" y="3198767"/>
              <a:ext cx="25400" cy="34957"/>
            </a:xfrm>
            <a:custGeom>
              <a:avLst/>
              <a:gdLst>
                <a:gd name="connsiteX0" fmla="*/ 0 w 17474"/>
                <a:gd name="connsiteY0" fmla="*/ 0 h 18996"/>
                <a:gd name="connsiteX1" fmla="*/ 10339 w 17474"/>
                <a:gd name="connsiteY1" fmla="*/ 18047 h 18996"/>
                <a:gd name="connsiteX2" fmla="*/ 17474 w 17474"/>
                <a:gd name="connsiteY2" fmla="*/ 18997 h 18996"/>
                <a:gd name="connsiteX3" fmla="*/ 0 w 17474"/>
                <a:gd name="connsiteY3" fmla="*/ 0 h 18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474" h="18996">
                  <a:moveTo>
                    <a:pt x="0" y="0"/>
                  </a:moveTo>
                  <a:lnTo>
                    <a:pt x="10339" y="18047"/>
                  </a:lnTo>
                  <a:lnTo>
                    <a:pt x="17474" y="18997"/>
                  </a:lnTo>
                  <a:cubicBezTo>
                    <a:pt x="15465" y="15209"/>
                    <a:pt x="11154" y="5346"/>
                    <a:pt x="0" y="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74" name="Freeform: Shape 430">
              <a:extLst>
                <a:ext uri="{FF2B5EF4-FFF2-40B4-BE49-F238E27FC236}">
                  <a16:creationId xmlns:a16="http://schemas.microsoft.com/office/drawing/2014/main" id="{658AA62B-0845-E5FE-E45D-FD428E81BDCA}"/>
                </a:ext>
              </a:extLst>
            </p:cNvPr>
            <p:cNvSpPr/>
            <p:nvPr/>
          </p:nvSpPr>
          <p:spPr>
            <a:xfrm rot="5400000">
              <a:off x="3642428" y="3205777"/>
              <a:ext cx="21753" cy="4862"/>
            </a:xfrm>
            <a:custGeom>
              <a:avLst/>
              <a:gdLst>
                <a:gd name="connsiteX0" fmla="*/ 14966 w 14965"/>
                <a:gd name="connsiteY0" fmla="*/ 2642 h 2642"/>
                <a:gd name="connsiteX1" fmla="*/ 14613 w 14965"/>
                <a:gd name="connsiteY1" fmla="*/ 2070 h 2642"/>
                <a:gd name="connsiteX2" fmla="*/ 0 w 14965"/>
                <a:gd name="connsiteY2" fmla="*/ 0 h 2642"/>
                <a:gd name="connsiteX3" fmla="*/ 14966 w 14965"/>
                <a:gd name="connsiteY3" fmla="*/ 2642 h 2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965" h="2642">
                  <a:moveTo>
                    <a:pt x="14966" y="2642"/>
                  </a:moveTo>
                  <a:lnTo>
                    <a:pt x="14613" y="2070"/>
                  </a:lnTo>
                  <a:cubicBezTo>
                    <a:pt x="7781" y="1206"/>
                    <a:pt x="2728" y="438"/>
                    <a:pt x="0" y="0"/>
                  </a:cubicBezTo>
                  <a:cubicBezTo>
                    <a:pt x="2435" y="402"/>
                    <a:pt x="7112" y="1230"/>
                    <a:pt x="14966" y="2642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75" name="Freeform: Shape 431">
              <a:extLst>
                <a:ext uri="{FF2B5EF4-FFF2-40B4-BE49-F238E27FC236}">
                  <a16:creationId xmlns:a16="http://schemas.microsoft.com/office/drawing/2014/main" id="{516739CF-73E0-2FFB-384E-B1CD2BCC4B16}"/>
                </a:ext>
              </a:extLst>
            </p:cNvPr>
            <p:cNvSpPr/>
            <p:nvPr/>
          </p:nvSpPr>
          <p:spPr>
            <a:xfrm rot="5400000">
              <a:off x="3655184" y="3196522"/>
              <a:ext cx="1397" cy="291"/>
            </a:xfrm>
            <a:custGeom>
              <a:avLst/>
              <a:gdLst>
                <a:gd name="connsiteX0" fmla="*/ 962 w 961"/>
                <a:gd name="connsiteY0" fmla="*/ 158 h 158"/>
                <a:gd name="connsiteX1" fmla="*/ 0 w 961"/>
                <a:gd name="connsiteY1" fmla="*/ 0 h 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61" h="158">
                  <a:moveTo>
                    <a:pt x="962" y="158"/>
                  </a:moveTo>
                  <a:lnTo>
                    <a:pt x="0" y="0"/>
                  </a:ln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76" name="Freeform: Shape 432">
              <a:extLst>
                <a:ext uri="{FF2B5EF4-FFF2-40B4-BE49-F238E27FC236}">
                  <a16:creationId xmlns:a16="http://schemas.microsoft.com/office/drawing/2014/main" id="{096917B9-9B5F-1ECD-6D99-8F191C28E66B}"/>
                </a:ext>
              </a:extLst>
            </p:cNvPr>
            <p:cNvSpPr/>
            <p:nvPr/>
          </p:nvSpPr>
          <p:spPr>
            <a:xfrm rot="5400000">
              <a:off x="3647380" y="3228838"/>
              <a:ext cx="2602" cy="2817"/>
            </a:xfrm>
            <a:custGeom>
              <a:avLst/>
              <a:gdLst>
                <a:gd name="connsiteX0" fmla="*/ 1790 w 1790"/>
                <a:gd name="connsiteY0" fmla="*/ 268 h 1531"/>
                <a:gd name="connsiteX1" fmla="*/ 0 w 1790"/>
                <a:gd name="connsiteY1" fmla="*/ 0 h 1531"/>
                <a:gd name="connsiteX2" fmla="*/ 1790 w 1790"/>
                <a:gd name="connsiteY2" fmla="*/ 268 h 1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90" h="1531">
                  <a:moveTo>
                    <a:pt x="1790" y="268"/>
                  </a:moveTo>
                  <a:cubicBezTo>
                    <a:pt x="1132" y="158"/>
                    <a:pt x="645" y="73"/>
                    <a:pt x="0" y="0"/>
                  </a:cubicBezTo>
                  <a:cubicBezTo>
                    <a:pt x="986" y="1680"/>
                    <a:pt x="1461" y="2265"/>
                    <a:pt x="1790" y="268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77" name="Freeform: Shape 433">
              <a:extLst>
                <a:ext uri="{FF2B5EF4-FFF2-40B4-BE49-F238E27FC236}">
                  <a16:creationId xmlns:a16="http://schemas.microsoft.com/office/drawing/2014/main" id="{60F2DCAF-2B61-A3F4-0193-D6F17E0FDADC}"/>
                </a:ext>
              </a:extLst>
            </p:cNvPr>
            <p:cNvSpPr/>
            <p:nvPr/>
          </p:nvSpPr>
          <p:spPr>
            <a:xfrm rot="5400000">
              <a:off x="3563019" y="3304297"/>
              <a:ext cx="25033" cy="49388"/>
            </a:xfrm>
            <a:custGeom>
              <a:avLst/>
              <a:gdLst>
                <a:gd name="connsiteX0" fmla="*/ 9038 w 17221"/>
                <a:gd name="connsiteY0" fmla="*/ 26839 h 26838"/>
                <a:gd name="connsiteX1" fmla="*/ 10256 w 17221"/>
                <a:gd name="connsiteY1" fmla="*/ 13724 h 26838"/>
                <a:gd name="connsiteX2" fmla="*/ 10938 w 17221"/>
                <a:gd name="connsiteY2" fmla="*/ 7002 h 26838"/>
                <a:gd name="connsiteX3" fmla="*/ 17221 w 17221"/>
                <a:gd name="connsiteY3" fmla="*/ 0 h 26838"/>
                <a:gd name="connsiteX4" fmla="*/ 1914 w 17221"/>
                <a:gd name="connsiteY4" fmla="*/ 10716 h 26838"/>
                <a:gd name="connsiteX5" fmla="*/ 9038 w 17221"/>
                <a:gd name="connsiteY5" fmla="*/ 26839 h 26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221" h="26838">
                  <a:moveTo>
                    <a:pt x="9038" y="26839"/>
                  </a:moveTo>
                  <a:cubicBezTo>
                    <a:pt x="12034" y="22163"/>
                    <a:pt x="10682" y="18096"/>
                    <a:pt x="10256" y="13724"/>
                  </a:cubicBezTo>
                  <a:cubicBezTo>
                    <a:pt x="9905" y="11461"/>
                    <a:pt x="10140" y="9148"/>
                    <a:pt x="10938" y="7002"/>
                  </a:cubicBezTo>
                  <a:cubicBezTo>
                    <a:pt x="12242" y="4064"/>
                    <a:pt x="14441" y="1613"/>
                    <a:pt x="17221" y="0"/>
                  </a:cubicBezTo>
                  <a:cubicBezTo>
                    <a:pt x="12545" y="2996"/>
                    <a:pt x="5312" y="6369"/>
                    <a:pt x="1914" y="10716"/>
                  </a:cubicBezTo>
                  <a:cubicBezTo>
                    <a:pt x="-1483" y="15063"/>
                    <a:pt x="-1069" y="20519"/>
                    <a:pt x="9038" y="26839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78" name="Freeform: Shape 434">
              <a:extLst>
                <a:ext uri="{FF2B5EF4-FFF2-40B4-BE49-F238E27FC236}">
                  <a16:creationId xmlns:a16="http://schemas.microsoft.com/office/drawing/2014/main" id="{A1052C50-8F01-4B64-C749-6F472167BFEE}"/>
                </a:ext>
              </a:extLst>
            </p:cNvPr>
            <p:cNvSpPr/>
            <p:nvPr/>
          </p:nvSpPr>
          <p:spPr>
            <a:xfrm rot="5400000">
              <a:off x="3600827" y="3249395"/>
              <a:ext cx="27241" cy="26240"/>
            </a:xfrm>
            <a:custGeom>
              <a:avLst/>
              <a:gdLst>
                <a:gd name="connsiteX0" fmla="*/ 18205 w 18740"/>
                <a:gd name="connsiteY0" fmla="*/ 0 h 14259"/>
                <a:gd name="connsiteX1" fmla="*/ 0 w 18740"/>
                <a:gd name="connsiteY1" fmla="*/ 9389 h 14259"/>
                <a:gd name="connsiteX2" fmla="*/ 18741 w 18740"/>
                <a:gd name="connsiteY2" fmla="*/ 14260 h 14259"/>
                <a:gd name="connsiteX3" fmla="*/ 18205 w 18740"/>
                <a:gd name="connsiteY3" fmla="*/ 0 h 14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740" h="14259">
                  <a:moveTo>
                    <a:pt x="18205" y="0"/>
                  </a:moveTo>
                  <a:cubicBezTo>
                    <a:pt x="12116" y="2923"/>
                    <a:pt x="6028" y="5930"/>
                    <a:pt x="0" y="9389"/>
                  </a:cubicBezTo>
                  <a:cubicBezTo>
                    <a:pt x="6296" y="10972"/>
                    <a:pt x="12567" y="12713"/>
                    <a:pt x="18741" y="14260"/>
                  </a:cubicBezTo>
                  <a:cubicBezTo>
                    <a:pt x="17864" y="10192"/>
                    <a:pt x="13712" y="3787"/>
                    <a:pt x="18205" y="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79" name="Freeform: Shape 435">
              <a:extLst>
                <a:ext uri="{FF2B5EF4-FFF2-40B4-BE49-F238E27FC236}">
                  <a16:creationId xmlns:a16="http://schemas.microsoft.com/office/drawing/2014/main" id="{4B96B70B-F801-39DB-3275-E226894265AC}"/>
                </a:ext>
              </a:extLst>
            </p:cNvPr>
            <p:cNvSpPr/>
            <p:nvPr/>
          </p:nvSpPr>
          <p:spPr>
            <a:xfrm rot="5400000">
              <a:off x="3601581" y="3236911"/>
              <a:ext cx="11752" cy="12212"/>
            </a:xfrm>
            <a:custGeom>
              <a:avLst/>
              <a:gdLst>
                <a:gd name="connsiteX0" fmla="*/ 1059 w 8085"/>
                <a:gd name="connsiteY0" fmla="*/ 0 h 6636"/>
                <a:gd name="connsiteX1" fmla="*/ 0 w 8085"/>
                <a:gd name="connsiteY1" fmla="*/ 6637 h 6636"/>
                <a:gd name="connsiteX2" fmla="*/ 8086 w 8085"/>
                <a:gd name="connsiteY2" fmla="*/ 1766 h 6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085" h="6636">
                  <a:moveTo>
                    <a:pt x="1059" y="0"/>
                  </a:moveTo>
                  <a:lnTo>
                    <a:pt x="0" y="6637"/>
                  </a:lnTo>
                  <a:cubicBezTo>
                    <a:pt x="2679" y="4965"/>
                    <a:pt x="5374" y="3340"/>
                    <a:pt x="8086" y="1766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80" name="Freeform: Shape 436">
              <a:extLst>
                <a:ext uri="{FF2B5EF4-FFF2-40B4-BE49-F238E27FC236}">
                  <a16:creationId xmlns:a16="http://schemas.microsoft.com/office/drawing/2014/main" id="{D2648F25-F6FE-8203-9E2C-288450CECC93}"/>
                </a:ext>
              </a:extLst>
            </p:cNvPr>
            <p:cNvSpPr/>
            <p:nvPr/>
          </p:nvSpPr>
          <p:spPr>
            <a:xfrm rot="5400000">
              <a:off x="3629905" y="3065810"/>
              <a:ext cx="51703" cy="31565"/>
            </a:xfrm>
            <a:custGeom>
              <a:avLst/>
              <a:gdLst>
                <a:gd name="connsiteX0" fmla="*/ 35570 w 35569"/>
                <a:gd name="connsiteY0" fmla="*/ 17100 h 17153"/>
                <a:gd name="connsiteX1" fmla="*/ 34754 w 35569"/>
                <a:gd name="connsiteY1" fmla="*/ 5909 h 17153"/>
                <a:gd name="connsiteX2" fmla="*/ 25110 w 35569"/>
                <a:gd name="connsiteY2" fmla="*/ 39 h 17153"/>
                <a:gd name="connsiteX3" fmla="*/ 14053 w 35569"/>
                <a:gd name="connsiteY3" fmla="*/ 8697 h 17153"/>
                <a:gd name="connsiteX4" fmla="*/ 0 w 35569"/>
                <a:gd name="connsiteY4" fmla="*/ 12241 h 17153"/>
                <a:gd name="connsiteX5" fmla="*/ 18461 w 35569"/>
                <a:gd name="connsiteY5" fmla="*/ 16138 h 17153"/>
                <a:gd name="connsiteX6" fmla="*/ 35570 w 35569"/>
                <a:gd name="connsiteY6" fmla="*/ 17100 h 17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5569" h="17153">
                  <a:moveTo>
                    <a:pt x="35570" y="17100"/>
                  </a:moveTo>
                  <a:cubicBezTo>
                    <a:pt x="35448" y="13885"/>
                    <a:pt x="35826" y="9452"/>
                    <a:pt x="34754" y="5909"/>
                  </a:cubicBezTo>
                  <a:cubicBezTo>
                    <a:pt x="33682" y="2365"/>
                    <a:pt x="31101" y="-363"/>
                    <a:pt x="25110" y="39"/>
                  </a:cubicBezTo>
                  <a:cubicBezTo>
                    <a:pt x="22449" y="4037"/>
                    <a:pt x="18572" y="7073"/>
                    <a:pt x="14053" y="8697"/>
                  </a:cubicBezTo>
                  <a:cubicBezTo>
                    <a:pt x="9481" y="10290"/>
                    <a:pt x="4780" y="11475"/>
                    <a:pt x="0" y="12241"/>
                  </a:cubicBezTo>
                  <a:cubicBezTo>
                    <a:pt x="6056" y="13969"/>
                    <a:pt x="12224" y="15271"/>
                    <a:pt x="18461" y="16138"/>
                  </a:cubicBezTo>
                  <a:cubicBezTo>
                    <a:pt x="24123" y="16971"/>
                    <a:pt x="29849" y="17292"/>
                    <a:pt x="35570" y="1710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81" name="Freeform: Shape 437">
              <a:extLst>
                <a:ext uri="{FF2B5EF4-FFF2-40B4-BE49-F238E27FC236}">
                  <a16:creationId xmlns:a16="http://schemas.microsoft.com/office/drawing/2014/main" id="{6D4EA180-16B5-8ED7-47A6-7DE89E7941FE}"/>
                </a:ext>
              </a:extLst>
            </p:cNvPr>
            <p:cNvSpPr/>
            <p:nvPr/>
          </p:nvSpPr>
          <p:spPr>
            <a:xfrm rot="5400000">
              <a:off x="3656302" y="3152289"/>
              <a:ext cx="2874" cy="4242"/>
            </a:xfrm>
            <a:custGeom>
              <a:avLst/>
              <a:gdLst>
                <a:gd name="connsiteX0" fmla="*/ 1620 w 1977"/>
                <a:gd name="connsiteY0" fmla="*/ 0 h 2305"/>
                <a:gd name="connsiteX1" fmla="*/ 0 w 1977"/>
                <a:gd name="connsiteY1" fmla="*/ 1011 h 2305"/>
                <a:gd name="connsiteX2" fmla="*/ 1620 w 1977"/>
                <a:gd name="connsiteY2" fmla="*/ 0 h 2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7" h="2305">
                  <a:moveTo>
                    <a:pt x="1620" y="0"/>
                  </a:moveTo>
                  <a:cubicBezTo>
                    <a:pt x="1132" y="402"/>
                    <a:pt x="402" y="597"/>
                    <a:pt x="0" y="1011"/>
                  </a:cubicBezTo>
                  <a:cubicBezTo>
                    <a:pt x="1522" y="2655"/>
                    <a:pt x="2557" y="3142"/>
                    <a:pt x="1620" y="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82" name="Freeform: Shape 438">
              <a:extLst>
                <a:ext uri="{FF2B5EF4-FFF2-40B4-BE49-F238E27FC236}">
                  <a16:creationId xmlns:a16="http://schemas.microsoft.com/office/drawing/2014/main" id="{9B848418-BC48-1CE7-6A96-81472C14C307}"/>
                </a:ext>
              </a:extLst>
            </p:cNvPr>
            <p:cNvSpPr/>
            <p:nvPr/>
          </p:nvSpPr>
          <p:spPr>
            <a:xfrm rot="5400000">
              <a:off x="3616937" y="2903369"/>
              <a:ext cx="5310" cy="7931"/>
            </a:xfrm>
            <a:custGeom>
              <a:avLst/>
              <a:gdLst>
                <a:gd name="connsiteX0" fmla="*/ 0 w 3653"/>
                <a:gd name="connsiteY0" fmla="*/ 207 h 4310"/>
                <a:gd name="connsiteX1" fmla="*/ 3653 w 3653"/>
                <a:gd name="connsiteY1" fmla="*/ 4311 h 4310"/>
                <a:gd name="connsiteX2" fmla="*/ 2107 w 3653"/>
                <a:gd name="connsiteY2" fmla="*/ 0 h 4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53" h="4310">
                  <a:moveTo>
                    <a:pt x="0" y="207"/>
                  </a:moveTo>
                  <a:cubicBezTo>
                    <a:pt x="1218" y="1425"/>
                    <a:pt x="2435" y="3008"/>
                    <a:pt x="3653" y="4311"/>
                  </a:cubicBezTo>
                  <a:cubicBezTo>
                    <a:pt x="3130" y="2850"/>
                    <a:pt x="2594" y="1461"/>
                    <a:pt x="2107" y="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83" name="Freeform: Shape 439">
              <a:extLst>
                <a:ext uri="{FF2B5EF4-FFF2-40B4-BE49-F238E27FC236}">
                  <a16:creationId xmlns:a16="http://schemas.microsoft.com/office/drawing/2014/main" id="{7616C3D3-C787-DFF1-D9C5-FCAD1AAF4FD0}"/>
                </a:ext>
              </a:extLst>
            </p:cNvPr>
            <p:cNvSpPr/>
            <p:nvPr/>
          </p:nvSpPr>
          <p:spPr>
            <a:xfrm rot="5400000">
              <a:off x="3625080" y="3113303"/>
              <a:ext cx="27595" cy="15881"/>
            </a:xfrm>
            <a:custGeom>
              <a:avLst/>
              <a:gdLst>
                <a:gd name="connsiteX0" fmla="*/ 2898 w 18984"/>
                <a:gd name="connsiteY0" fmla="*/ 7392 h 8630"/>
                <a:gd name="connsiteX1" fmla="*/ 18985 w 18984"/>
                <a:gd name="connsiteY1" fmla="*/ 0 h 8630"/>
                <a:gd name="connsiteX2" fmla="*/ 0 w 18984"/>
                <a:gd name="connsiteY2" fmla="*/ 3653 h 8630"/>
                <a:gd name="connsiteX3" fmla="*/ 2898 w 18984"/>
                <a:gd name="connsiteY3" fmla="*/ 7392 h 8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984" h="8630">
                  <a:moveTo>
                    <a:pt x="2898" y="7392"/>
                  </a:moveTo>
                  <a:cubicBezTo>
                    <a:pt x="12214" y="11045"/>
                    <a:pt x="15745" y="6028"/>
                    <a:pt x="18985" y="0"/>
                  </a:cubicBezTo>
                  <a:cubicBezTo>
                    <a:pt x="12871" y="2151"/>
                    <a:pt x="6475" y="3382"/>
                    <a:pt x="0" y="3653"/>
                  </a:cubicBezTo>
                  <a:cubicBezTo>
                    <a:pt x="110" y="6576"/>
                    <a:pt x="548" y="8439"/>
                    <a:pt x="2898" y="7392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84" name="Freeform: Shape 440">
              <a:extLst>
                <a:ext uri="{FF2B5EF4-FFF2-40B4-BE49-F238E27FC236}">
                  <a16:creationId xmlns:a16="http://schemas.microsoft.com/office/drawing/2014/main" id="{BF913967-1D1D-4689-0514-FC0A3FA58ACA}"/>
                </a:ext>
              </a:extLst>
            </p:cNvPr>
            <p:cNvSpPr/>
            <p:nvPr/>
          </p:nvSpPr>
          <p:spPr>
            <a:xfrm rot="5400000">
              <a:off x="3662832" y="2995941"/>
              <a:ext cx="28393" cy="23761"/>
            </a:xfrm>
            <a:custGeom>
              <a:avLst/>
              <a:gdLst>
                <a:gd name="connsiteX0" fmla="*/ 14 w 19533"/>
                <a:gd name="connsiteY0" fmla="*/ 1794 h 12912"/>
                <a:gd name="connsiteX1" fmla="*/ 9658 w 19533"/>
                <a:gd name="connsiteY1" fmla="*/ 7749 h 12912"/>
                <a:gd name="connsiteX2" fmla="*/ 19534 w 19533"/>
                <a:gd name="connsiteY2" fmla="*/ 12912 h 12912"/>
                <a:gd name="connsiteX3" fmla="*/ 14 w 19533"/>
                <a:gd name="connsiteY3" fmla="*/ 1794 h 12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533" h="12912">
                  <a:moveTo>
                    <a:pt x="14" y="1794"/>
                  </a:moveTo>
                  <a:cubicBezTo>
                    <a:pt x="3180" y="3974"/>
                    <a:pt x="6407" y="5935"/>
                    <a:pt x="9658" y="7749"/>
                  </a:cubicBezTo>
                  <a:cubicBezTo>
                    <a:pt x="12909" y="9563"/>
                    <a:pt x="16234" y="11305"/>
                    <a:pt x="19534" y="12912"/>
                  </a:cubicBezTo>
                  <a:cubicBezTo>
                    <a:pt x="12763" y="6227"/>
                    <a:pt x="-486" y="-4209"/>
                    <a:pt x="14" y="1794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85" name="Freeform: Shape 441">
              <a:extLst>
                <a:ext uri="{FF2B5EF4-FFF2-40B4-BE49-F238E27FC236}">
                  <a16:creationId xmlns:a16="http://schemas.microsoft.com/office/drawing/2014/main" id="{792F3322-7B9C-E5B6-CDD1-847765E8151D}"/>
                </a:ext>
              </a:extLst>
            </p:cNvPr>
            <p:cNvSpPr/>
            <p:nvPr/>
          </p:nvSpPr>
          <p:spPr>
            <a:xfrm rot="5400000">
              <a:off x="3668908" y="3143718"/>
              <a:ext cx="3838" cy="5892"/>
            </a:xfrm>
            <a:custGeom>
              <a:avLst/>
              <a:gdLst>
                <a:gd name="connsiteX0" fmla="*/ 1581 w 2640"/>
                <a:gd name="connsiteY0" fmla="*/ 3202 h 3202"/>
                <a:gd name="connsiteX1" fmla="*/ 2640 w 2640"/>
                <a:gd name="connsiteY1" fmla="*/ 2410 h 3202"/>
                <a:gd name="connsiteX2" fmla="*/ 1581 w 2640"/>
                <a:gd name="connsiteY2" fmla="*/ 3202 h 32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40" h="3202">
                  <a:moveTo>
                    <a:pt x="1581" y="3202"/>
                  </a:moveTo>
                  <a:cubicBezTo>
                    <a:pt x="1892" y="2885"/>
                    <a:pt x="2250" y="2619"/>
                    <a:pt x="2640" y="2410"/>
                  </a:cubicBezTo>
                  <a:cubicBezTo>
                    <a:pt x="-1110" y="-1815"/>
                    <a:pt x="-294" y="206"/>
                    <a:pt x="1581" y="3202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86" name="Freeform: Shape 442">
              <a:extLst>
                <a:ext uri="{FF2B5EF4-FFF2-40B4-BE49-F238E27FC236}">
                  <a16:creationId xmlns:a16="http://schemas.microsoft.com/office/drawing/2014/main" id="{662E8186-5F06-67BC-31C2-77CBE8B29457}"/>
                </a:ext>
              </a:extLst>
            </p:cNvPr>
            <p:cNvSpPr/>
            <p:nvPr/>
          </p:nvSpPr>
          <p:spPr>
            <a:xfrm rot="5400000">
              <a:off x="3648384" y="3133475"/>
              <a:ext cx="17930" cy="21063"/>
            </a:xfrm>
            <a:custGeom>
              <a:avLst/>
              <a:gdLst>
                <a:gd name="connsiteX0" fmla="*/ 8256 w 12335"/>
                <a:gd name="connsiteY0" fmla="*/ 0 h 11446"/>
                <a:gd name="connsiteX1" fmla="*/ 0 w 12335"/>
                <a:gd name="connsiteY1" fmla="*/ 11447 h 11446"/>
                <a:gd name="connsiteX2" fmla="*/ 12336 w 12335"/>
                <a:gd name="connsiteY2" fmla="*/ 5358 h 11446"/>
                <a:gd name="connsiteX3" fmla="*/ 8256 w 12335"/>
                <a:gd name="connsiteY3" fmla="*/ 0 h 11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35" h="11446">
                  <a:moveTo>
                    <a:pt x="8256" y="0"/>
                  </a:moveTo>
                  <a:cubicBezTo>
                    <a:pt x="4603" y="2557"/>
                    <a:pt x="2302" y="7221"/>
                    <a:pt x="0" y="11447"/>
                  </a:cubicBezTo>
                  <a:cubicBezTo>
                    <a:pt x="4440" y="10164"/>
                    <a:pt x="8618" y="8103"/>
                    <a:pt x="12336" y="5358"/>
                  </a:cubicBezTo>
                  <a:cubicBezTo>
                    <a:pt x="10800" y="3713"/>
                    <a:pt x="9434" y="1918"/>
                    <a:pt x="8256" y="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87" name="Freeform: Shape 443">
              <a:extLst>
                <a:ext uri="{FF2B5EF4-FFF2-40B4-BE49-F238E27FC236}">
                  <a16:creationId xmlns:a16="http://schemas.microsoft.com/office/drawing/2014/main" id="{0A0604CF-2ADD-3361-F006-8AFF00267916}"/>
                </a:ext>
              </a:extLst>
            </p:cNvPr>
            <p:cNvSpPr/>
            <p:nvPr/>
          </p:nvSpPr>
          <p:spPr>
            <a:xfrm rot="5400000">
              <a:off x="3616282" y="2912594"/>
              <a:ext cx="69879" cy="55192"/>
            </a:xfrm>
            <a:custGeom>
              <a:avLst/>
              <a:gdLst>
                <a:gd name="connsiteX0" fmla="*/ 41157 w 48073"/>
                <a:gd name="connsiteY0" fmla="*/ 29530 h 29992"/>
                <a:gd name="connsiteX1" fmla="*/ 48074 w 48073"/>
                <a:gd name="connsiteY1" fmla="*/ 25621 h 29992"/>
                <a:gd name="connsiteX2" fmla="*/ 31220 w 48073"/>
                <a:gd name="connsiteY2" fmla="*/ 17681 h 29992"/>
                <a:gd name="connsiteX3" fmla="*/ 20650 w 48073"/>
                <a:gd name="connsiteY3" fmla="*/ 10180 h 29992"/>
                <a:gd name="connsiteX4" fmla="*/ 7255 w 48073"/>
                <a:gd name="connsiteY4" fmla="*/ 0 h 29992"/>
                <a:gd name="connsiteX5" fmla="*/ 132 w 48073"/>
                <a:gd name="connsiteY5" fmla="*/ 17048 h 29992"/>
                <a:gd name="connsiteX6" fmla="*/ 1776 w 48073"/>
                <a:gd name="connsiteY6" fmla="*/ 29993 h 29992"/>
                <a:gd name="connsiteX7" fmla="*/ 42570 w 48073"/>
                <a:gd name="connsiteY7" fmla="*/ 25828 h 29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073" h="29992">
                  <a:moveTo>
                    <a:pt x="41157" y="29530"/>
                  </a:moveTo>
                  <a:lnTo>
                    <a:pt x="48074" y="25621"/>
                  </a:lnTo>
                  <a:cubicBezTo>
                    <a:pt x="42764" y="24403"/>
                    <a:pt x="37553" y="21822"/>
                    <a:pt x="31220" y="17681"/>
                  </a:cubicBezTo>
                  <a:cubicBezTo>
                    <a:pt x="28054" y="15624"/>
                    <a:pt x="24584" y="13127"/>
                    <a:pt x="20650" y="10180"/>
                  </a:cubicBezTo>
                  <a:cubicBezTo>
                    <a:pt x="16717" y="7233"/>
                    <a:pt x="12333" y="3885"/>
                    <a:pt x="7255" y="0"/>
                  </a:cubicBezTo>
                  <a:cubicBezTo>
                    <a:pt x="2604" y="6491"/>
                    <a:pt x="667" y="12177"/>
                    <a:pt x="132" y="17048"/>
                  </a:cubicBezTo>
                  <a:cubicBezTo>
                    <a:pt x="-281" y="21432"/>
                    <a:pt x="280" y="25851"/>
                    <a:pt x="1776" y="29993"/>
                  </a:cubicBezTo>
                  <a:cubicBezTo>
                    <a:pt x="15426" y="28264"/>
                    <a:pt x="28980" y="26766"/>
                    <a:pt x="42570" y="25828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88" name="Freeform: Shape 444">
              <a:extLst>
                <a:ext uri="{FF2B5EF4-FFF2-40B4-BE49-F238E27FC236}">
                  <a16:creationId xmlns:a16="http://schemas.microsoft.com/office/drawing/2014/main" id="{8491B46F-E236-C56F-7118-506CED9715AA}"/>
                </a:ext>
              </a:extLst>
            </p:cNvPr>
            <p:cNvSpPr/>
            <p:nvPr/>
          </p:nvSpPr>
          <p:spPr>
            <a:xfrm rot="5400000">
              <a:off x="3553929" y="2953105"/>
              <a:ext cx="89195" cy="133243"/>
            </a:xfrm>
            <a:custGeom>
              <a:avLst/>
              <a:gdLst>
                <a:gd name="connsiteX0" fmla="*/ 35801 w 61361"/>
                <a:gd name="connsiteY0" fmla="*/ 13663 h 72406"/>
                <a:gd name="connsiteX1" fmla="*/ 34718 w 61361"/>
                <a:gd name="connsiteY1" fmla="*/ 29262 h 72406"/>
                <a:gd name="connsiteX2" fmla="*/ 32477 w 61361"/>
                <a:gd name="connsiteY2" fmla="*/ 43071 h 72406"/>
                <a:gd name="connsiteX3" fmla="*/ 43144 w 61361"/>
                <a:gd name="connsiteY3" fmla="*/ 72406 h 72406"/>
                <a:gd name="connsiteX4" fmla="*/ 49343 w 61361"/>
                <a:gd name="connsiteY4" fmla="*/ 69654 h 72406"/>
                <a:gd name="connsiteX5" fmla="*/ 53166 w 61361"/>
                <a:gd name="connsiteY5" fmla="*/ 66269 h 72406"/>
                <a:gd name="connsiteX6" fmla="*/ 56138 w 61361"/>
                <a:gd name="connsiteY6" fmla="*/ 57855 h 72406"/>
                <a:gd name="connsiteX7" fmla="*/ 61362 w 61361"/>
                <a:gd name="connsiteY7" fmla="*/ 39284 h 72406"/>
                <a:gd name="connsiteX8" fmla="*/ 47504 w 61361"/>
                <a:gd name="connsiteY8" fmla="*/ 41318 h 72406"/>
                <a:gd name="connsiteX9" fmla="*/ 47869 w 61361"/>
                <a:gd name="connsiteY9" fmla="*/ 35083 h 72406"/>
                <a:gd name="connsiteX10" fmla="*/ 36983 w 61361"/>
                <a:gd name="connsiteY10" fmla="*/ 16196 h 72406"/>
                <a:gd name="connsiteX11" fmla="*/ 55456 w 61361"/>
                <a:gd name="connsiteY11" fmla="*/ 8768 h 72406"/>
                <a:gd name="connsiteX12" fmla="*/ 32258 w 61361"/>
                <a:gd name="connsiteY12" fmla="*/ 0 h 72406"/>
                <a:gd name="connsiteX13" fmla="*/ 33622 w 61361"/>
                <a:gd name="connsiteY13" fmla="*/ 1327 h 72406"/>
                <a:gd name="connsiteX14" fmla="*/ 33780 w 61361"/>
                <a:gd name="connsiteY14" fmla="*/ 1242 h 72406"/>
                <a:gd name="connsiteX15" fmla="*/ 33865 w 61361"/>
                <a:gd name="connsiteY15" fmla="*/ 1595 h 72406"/>
                <a:gd name="connsiteX16" fmla="*/ 35193 w 61361"/>
                <a:gd name="connsiteY16" fmla="*/ 4420 h 72406"/>
                <a:gd name="connsiteX17" fmla="*/ 34547 w 61361"/>
                <a:gd name="connsiteY17" fmla="*/ 4944 h 72406"/>
                <a:gd name="connsiteX18" fmla="*/ 35765 w 61361"/>
                <a:gd name="connsiteY18" fmla="*/ 13541 h 72406"/>
                <a:gd name="connsiteX19" fmla="*/ 34547 w 61361"/>
                <a:gd name="connsiteY19" fmla="*/ 4944 h 72406"/>
                <a:gd name="connsiteX20" fmla="*/ 33865 w 61361"/>
                <a:gd name="connsiteY20" fmla="*/ 1595 h 72406"/>
                <a:gd name="connsiteX21" fmla="*/ 33622 w 61361"/>
                <a:gd name="connsiteY21" fmla="*/ 1327 h 72406"/>
                <a:gd name="connsiteX22" fmla="*/ 25097 w 61361"/>
                <a:gd name="connsiteY22" fmla="*/ 5224 h 72406"/>
                <a:gd name="connsiteX23" fmla="*/ 16659 w 61361"/>
                <a:gd name="connsiteY23" fmla="*/ 9377 h 72406"/>
                <a:gd name="connsiteX24" fmla="*/ 8281 w 61361"/>
                <a:gd name="connsiteY24" fmla="*/ 13663 h 72406"/>
                <a:gd name="connsiteX25" fmla="*/ 0 w 61361"/>
                <a:gd name="connsiteY25" fmla="*/ 18193 h 72406"/>
                <a:gd name="connsiteX26" fmla="*/ 35801 w 61361"/>
                <a:gd name="connsiteY26" fmla="*/ 13663 h 72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1361" h="72406">
                  <a:moveTo>
                    <a:pt x="35801" y="13663"/>
                  </a:moveTo>
                  <a:cubicBezTo>
                    <a:pt x="36089" y="18887"/>
                    <a:pt x="35725" y="24127"/>
                    <a:pt x="34718" y="29262"/>
                  </a:cubicBezTo>
                  <a:cubicBezTo>
                    <a:pt x="33902" y="34060"/>
                    <a:pt x="32891" y="38566"/>
                    <a:pt x="32477" y="43071"/>
                  </a:cubicBezTo>
                  <a:cubicBezTo>
                    <a:pt x="31625" y="52070"/>
                    <a:pt x="33317" y="61191"/>
                    <a:pt x="43144" y="72406"/>
                  </a:cubicBezTo>
                  <a:cubicBezTo>
                    <a:pt x="45326" y="71777"/>
                    <a:pt x="47411" y="70850"/>
                    <a:pt x="49343" y="69654"/>
                  </a:cubicBezTo>
                  <a:cubicBezTo>
                    <a:pt x="50814" y="68769"/>
                    <a:pt x="52109" y="67622"/>
                    <a:pt x="53166" y="66269"/>
                  </a:cubicBezTo>
                  <a:cubicBezTo>
                    <a:pt x="54909" y="63790"/>
                    <a:pt x="55937" y="60878"/>
                    <a:pt x="56138" y="57855"/>
                  </a:cubicBezTo>
                  <a:cubicBezTo>
                    <a:pt x="56905" y="51766"/>
                    <a:pt x="56259" y="44813"/>
                    <a:pt x="61362" y="39284"/>
                  </a:cubicBezTo>
                  <a:cubicBezTo>
                    <a:pt x="52837" y="41720"/>
                    <a:pt x="49002" y="42280"/>
                    <a:pt x="47504" y="41318"/>
                  </a:cubicBezTo>
                  <a:cubicBezTo>
                    <a:pt x="46006" y="40356"/>
                    <a:pt x="46858" y="38018"/>
                    <a:pt x="47869" y="35083"/>
                  </a:cubicBezTo>
                  <a:cubicBezTo>
                    <a:pt x="49830" y="29189"/>
                    <a:pt x="52740" y="21176"/>
                    <a:pt x="36983" y="16196"/>
                  </a:cubicBezTo>
                  <a:cubicBezTo>
                    <a:pt x="43071" y="11629"/>
                    <a:pt x="49403" y="9998"/>
                    <a:pt x="55456" y="8768"/>
                  </a:cubicBezTo>
                  <a:cubicBezTo>
                    <a:pt x="47516" y="6425"/>
                    <a:pt x="39761" y="3495"/>
                    <a:pt x="32258" y="0"/>
                  </a:cubicBezTo>
                  <a:cubicBezTo>
                    <a:pt x="32736" y="418"/>
                    <a:pt x="33192" y="861"/>
                    <a:pt x="33622" y="1327"/>
                  </a:cubicBezTo>
                  <a:lnTo>
                    <a:pt x="33780" y="1242"/>
                  </a:lnTo>
                  <a:cubicBezTo>
                    <a:pt x="33815" y="1358"/>
                    <a:pt x="33845" y="1476"/>
                    <a:pt x="33865" y="1595"/>
                  </a:cubicBezTo>
                  <a:cubicBezTo>
                    <a:pt x="36483" y="4238"/>
                    <a:pt x="37604" y="5882"/>
                    <a:pt x="35193" y="4420"/>
                  </a:cubicBezTo>
                  <a:cubicBezTo>
                    <a:pt x="35193" y="4713"/>
                    <a:pt x="34730" y="4847"/>
                    <a:pt x="34547" y="4944"/>
                  </a:cubicBezTo>
                  <a:cubicBezTo>
                    <a:pt x="35239" y="7762"/>
                    <a:pt x="35647" y="10642"/>
                    <a:pt x="35765" y="13541"/>
                  </a:cubicBezTo>
                  <a:cubicBezTo>
                    <a:pt x="23137" y="9961"/>
                    <a:pt x="31953" y="7842"/>
                    <a:pt x="34547" y="4944"/>
                  </a:cubicBezTo>
                  <a:cubicBezTo>
                    <a:pt x="34375" y="3818"/>
                    <a:pt x="34149" y="2700"/>
                    <a:pt x="33865" y="1595"/>
                  </a:cubicBezTo>
                  <a:cubicBezTo>
                    <a:pt x="33801" y="1493"/>
                    <a:pt x="33718" y="1402"/>
                    <a:pt x="33622" y="1327"/>
                  </a:cubicBezTo>
                  <a:cubicBezTo>
                    <a:pt x="30760" y="2545"/>
                    <a:pt x="27886" y="3848"/>
                    <a:pt x="25097" y="5224"/>
                  </a:cubicBezTo>
                  <a:lnTo>
                    <a:pt x="16659" y="9377"/>
                  </a:lnTo>
                  <a:cubicBezTo>
                    <a:pt x="13846" y="10789"/>
                    <a:pt x="11057" y="12202"/>
                    <a:pt x="8281" y="13663"/>
                  </a:cubicBezTo>
                  <a:lnTo>
                    <a:pt x="0" y="18193"/>
                  </a:lnTo>
                  <a:cubicBezTo>
                    <a:pt x="9304" y="20275"/>
                    <a:pt x="18948" y="18083"/>
                    <a:pt x="35801" y="13663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89" name="Freeform: Shape 445">
              <a:extLst>
                <a:ext uri="{FF2B5EF4-FFF2-40B4-BE49-F238E27FC236}">
                  <a16:creationId xmlns:a16="http://schemas.microsoft.com/office/drawing/2014/main" id="{3F43DB3C-E271-E886-4B8E-AD1037A11C86}"/>
                </a:ext>
              </a:extLst>
            </p:cNvPr>
            <p:cNvSpPr/>
            <p:nvPr/>
          </p:nvSpPr>
          <p:spPr>
            <a:xfrm rot="5400000">
              <a:off x="3493424" y="3303933"/>
              <a:ext cx="4133" cy="6229"/>
            </a:xfrm>
            <a:custGeom>
              <a:avLst/>
              <a:gdLst>
                <a:gd name="connsiteX0" fmla="*/ 2843 w 2843"/>
                <a:gd name="connsiteY0" fmla="*/ 3385 h 3385"/>
                <a:gd name="connsiteX1" fmla="*/ 1443 w 2843"/>
                <a:gd name="connsiteY1" fmla="*/ 0 h 3385"/>
                <a:gd name="connsiteX2" fmla="*/ 2843 w 2843"/>
                <a:gd name="connsiteY2" fmla="*/ 3385 h 3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43" h="3385">
                  <a:moveTo>
                    <a:pt x="2843" y="3385"/>
                  </a:moveTo>
                  <a:cubicBezTo>
                    <a:pt x="2016" y="2442"/>
                    <a:pt x="1524" y="1252"/>
                    <a:pt x="1443" y="0"/>
                  </a:cubicBezTo>
                  <a:cubicBezTo>
                    <a:pt x="-396" y="1973"/>
                    <a:pt x="-1005" y="3373"/>
                    <a:pt x="2843" y="3385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90" name="Freeform: Shape 446">
              <a:extLst>
                <a:ext uri="{FF2B5EF4-FFF2-40B4-BE49-F238E27FC236}">
                  <a16:creationId xmlns:a16="http://schemas.microsoft.com/office/drawing/2014/main" id="{74AEFD96-1AC5-303D-3186-8148D6C193B0}"/>
                </a:ext>
              </a:extLst>
            </p:cNvPr>
            <p:cNvSpPr/>
            <p:nvPr/>
          </p:nvSpPr>
          <p:spPr>
            <a:xfrm rot="5400000">
              <a:off x="3573272" y="3254811"/>
              <a:ext cx="2507" cy="6722"/>
            </a:xfrm>
            <a:custGeom>
              <a:avLst/>
              <a:gdLst>
                <a:gd name="connsiteX0" fmla="*/ 1725 w 1725"/>
                <a:gd name="connsiteY0" fmla="*/ 3653 h 3653"/>
                <a:gd name="connsiteX1" fmla="*/ 142 w 1725"/>
                <a:gd name="connsiteY1" fmla="*/ 0 h 3653"/>
                <a:gd name="connsiteX2" fmla="*/ 1725 w 1725"/>
                <a:gd name="connsiteY2" fmla="*/ 3653 h 3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25" h="3653">
                  <a:moveTo>
                    <a:pt x="1725" y="3653"/>
                  </a:moveTo>
                  <a:lnTo>
                    <a:pt x="142" y="0"/>
                  </a:lnTo>
                  <a:cubicBezTo>
                    <a:pt x="-308" y="414"/>
                    <a:pt x="337" y="1790"/>
                    <a:pt x="1725" y="3653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91" name="Freeform: Shape 447">
              <a:extLst>
                <a:ext uri="{FF2B5EF4-FFF2-40B4-BE49-F238E27FC236}">
                  <a16:creationId xmlns:a16="http://schemas.microsoft.com/office/drawing/2014/main" id="{F89F30DD-C557-B712-173E-330CE0C8EBB4}"/>
                </a:ext>
              </a:extLst>
            </p:cNvPr>
            <p:cNvSpPr/>
            <p:nvPr/>
          </p:nvSpPr>
          <p:spPr>
            <a:xfrm rot="5400000">
              <a:off x="3505539" y="3252387"/>
              <a:ext cx="58582" cy="72626"/>
            </a:xfrm>
            <a:custGeom>
              <a:avLst/>
              <a:gdLst>
                <a:gd name="connsiteX0" fmla="*/ 30382 w 40301"/>
                <a:gd name="connsiteY0" fmla="*/ 23417 h 39466"/>
                <a:gd name="connsiteX1" fmla="*/ 19423 w 40301"/>
                <a:gd name="connsiteY1" fmla="*/ 17560 h 39466"/>
                <a:gd name="connsiteX2" fmla="*/ 8670 w 40301"/>
                <a:gd name="connsiteY2" fmla="*/ 9133 h 39466"/>
                <a:gd name="connsiteX3" fmla="*/ 0 w 40301"/>
                <a:gd name="connsiteY3" fmla="*/ 0 h 39466"/>
                <a:gd name="connsiteX4" fmla="*/ 7684 w 40301"/>
                <a:gd name="connsiteY4" fmla="*/ 16098 h 39466"/>
                <a:gd name="connsiteX5" fmla="*/ 20056 w 40301"/>
                <a:gd name="connsiteY5" fmla="*/ 34657 h 39466"/>
                <a:gd name="connsiteX6" fmla="*/ 31101 w 40301"/>
                <a:gd name="connsiteY6" fmla="*/ 27350 h 39466"/>
                <a:gd name="connsiteX7" fmla="*/ 32781 w 40301"/>
                <a:gd name="connsiteY7" fmla="*/ 39467 h 39466"/>
                <a:gd name="connsiteX8" fmla="*/ 39808 w 40301"/>
                <a:gd name="connsiteY8" fmla="*/ 31235 h 39466"/>
                <a:gd name="connsiteX9" fmla="*/ 32440 w 40301"/>
                <a:gd name="connsiteY9" fmla="*/ 21347 h 39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301" h="39466">
                  <a:moveTo>
                    <a:pt x="30382" y="23417"/>
                  </a:moveTo>
                  <a:cubicBezTo>
                    <a:pt x="26493" y="21944"/>
                    <a:pt x="22809" y="19976"/>
                    <a:pt x="19423" y="17560"/>
                  </a:cubicBezTo>
                  <a:cubicBezTo>
                    <a:pt x="15641" y="15013"/>
                    <a:pt x="12047" y="12197"/>
                    <a:pt x="8670" y="9133"/>
                  </a:cubicBezTo>
                  <a:cubicBezTo>
                    <a:pt x="5511" y="6357"/>
                    <a:pt x="2608" y="3299"/>
                    <a:pt x="0" y="0"/>
                  </a:cubicBezTo>
                  <a:cubicBezTo>
                    <a:pt x="2521" y="5845"/>
                    <a:pt x="4871" y="11033"/>
                    <a:pt x="7684" y="16098"/>
                  </a:cubicBezTo>
                  <a:cubicBezTo>
                    <a:pt x="11264" y="22630"/>
                    <a:pt x="15403" y="28840"/>
                    <a:pt x="20056" y="34657"/>
                  </a:cubicBezTo>
                  <a:cubicBezTo>
                    <a:pt x="22078" y="32221"/>
                    <a:pt x="23283" y="26047"/>
                    <a:pt x="31101" y="27350"/>
                  </a:cubicBezTo>
                  <a:cubicBezTo>
                    <a:pt x="38188" y="31503"/>
                    <a:pt x="31856" y="34511"/>
                    <a:pt x="32781" y="39467"/>
                  </a:cubicBezTo>
                  <a:cubicBezTo>
                    <a:pt x="34803" y="37287"/>
                    <a:pt x="38468" y="34291"/>
                    <a:pt x="39808" y="31235"/>
                  </a:cubicBezTo>
                  <a:cubicBezTo>
                    <a:pt x="41147" y="28178"/>
                    <a:pt x="40100" y="24757"/>
                    <a:pt x="32440" y="21347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92" name="Freeform: Shape 448">
              <a:extLst>
                <a:ext uri="{FF2B5EF4-FFF2-40B4-BE49-F238E27FC236}">
                  <a16:creationId xmlns:a16="http://schemas.microsoft.com/office/drawing/2014/main" id="{07AF86D6-025D-0802-8CC0-F7B747DE51D4}"/>
                </a:ext>
              </a:extLst>
            </p:cNvPr>
            <p:cNvSpPr/>
            <p:nvPr/>
          </p:nvSpPr>
          <p:spPr>
            <a:xfrm rot="5400000">
              <a:off x="3513104" y="3124051"/>
              <a:ext cx="38813" cy="51944"/>
            </a:xfrm>
            <a:custGeom>
              <a:avLst/>
              <a:gdLst>
                <a:gd name="connsiteX0" fmla="*/ 18619 w 26701"/>
                <a:gd name="connsiteY0" fmla="*/ 28227 h 28227"/>
                <a:gd name="connsiteX1" fmla="*/ 15258 w 26701"/>
                <a:gd name="connsiteY1" fmla="*/ 18022 h 28227"/>
                <a:gd name="connsiteX2" fmla="*/ 25633 w 26701"/>
                <a:gd name="connsiteY2" fmla="*/ 0 h 28227"/>
                <a:gd name="connsiteX3" fmla="*/ 0 w 26701"/>
                <a:gd name="connsiteY3" fmla="*/ 12981 h 28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701" h="28227">
                  <a:moveTo>
                    <a:pt x="18619" y="28227"/>
                  </a:moveTo>
                  <a:lnTo>
                    <a:pt x="15258" y="18022"/>
                  </a:lnTo>
                  <a:cubicBezTo>
                    <a:pt x="31832" y="19752"/>
                    <a:pt x="25475" y="7940"/>
                    <a:pt x="25633" y="0"/>
                  </a:cubicBezTo>
                  <a:cubicBezTo>
                    <a:pt x="16902" y="3885"/>
                    <a:pt x="8390" y="8366"/>
                    <a:pt x="0" y="12981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93" name="Freeform: Shape 449">
              <a:extLst>
                <a:ext uri="{FF2B5EF4-FFF2-40B4-BE49-F238E27FC236}">
                  <a16:creationId xmlns:a16="http://schemas.microsoft.com/office/drawing/2014/main" id="{3DF8361A-F475-E6F7-234B-12720A88F23D}"/>
                </a:ext>
              </a:extLst>
            </p:cNvPr>
            <p:cNvSpPr/>
            <p:nvPr/>
          </p:nvSpPr>
          <p:spPr>
            <a:xfrm rot="5400000">
              <a:off x="3649651" y="2846738"/>
              <a:ext cx="13133" cy="75629"/>
            </a:xfrm>
            <a:custGeom>
              <a:avLst/>
              <a:gdLst>
                <a:gd name="connsiteX0" fmla="*/ 1315 w 9035"/>
                <a:gd name="connsiteY0" fmla="*/ 0 h 41098"/>
                <a:gd name="connsiteX1" fmla="*/ 718 w 9035"/>
                <a:gd name="connsiteY1" fmla="*/ 10046 h 41098"/>
                <a:gd name="connsiteX2" fmla="*/ 329 w 9035"/>
                <a:gd name="connsiteY2" fmla="*/ 20312 h 41098"/>
                <a:gd name="connsiteX3" fmla="*/ 0 w 9035"/>
                <a:gd name="connsiteY3" fmla="*/ 41099 h 41098"/>
                <a:gd name="connsiteX4" fmla="*/ 9036 w 9035"/>
                <a:gd name="connsiteY4" fmla="*/ 26936 h 41098"/>
                <a:gd name="connsiteX5" fmla="*/ 1315 w 9035"/>
                <a:gd name="connsiteY5" fmla="*/ 0 h 41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035" h="41098">
                  <a:moveTo>
                    <a:pt x="1315" y="0"/>
                  </a:moveTo>
                  <a:cubicBezTo>
                    <a:pt x="1096" y="3337"/>
                    <a:pt x="889" y="6685"/>
                    <a:pt x="718" y="10046"/>
                  </a:cubicBezTo>
                  <a:cubicBezTo>
                    <a:pt x="548" y="13407"/>
                    <a:pt x="438" y="16878"/>
                    <a:pt x="329" y="20312"/>
                  </a:cubicBezTo>
                  <a:cubicBezTo>
                    <a:pt x="125" y="27188"/>
                    <a:pt x="16" y="34117"/>
                    <a:pt x="0" y="41099"/>
                  </a:cubicBezTo>
                  <a:cubicBezTo>
                    <a:pt x="2935" y="36325"/>
                    <a:pt x="5930" y="31576"/>
                    <a:pt x="9036" y="26936"/>
                  </a:cubicBezTo>
                  <a:cubicBezTo>
                    <a:pt x="6324" y="17925"/>
                    <a:pt x="3751" y="8947"/>
                    <a:pt x="1315" y="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94" name="Freeform: Shape 450">
              <a:extLst>
                <a:ext uri="{FF2B5EF4-FFF2-40B4-BE49-F238E27FC236}">
                  <a16:creationId xmlns:a16="http://schemas.microsoft.com/office/drawing/2014/main" id="{FEF6F225-B4D1-4165-9CBD-7DB57695EF14}"/>
                </a:ext>
              </a:extLst>
            </p:cNvPr>
            <p:cNvSpPr/>
            <p:nvPr/>
          </p:nvSpPr>
          <p:spPr>
            <a:xfrm rot="5400000">
              <a:off x="3631226" y="2800120"/>
              <a:ext cx="21010" cy="44055"/>
            </a:xfrm>
            <a:custGeom>
              <a:avLst/>
              <a:gdLst>
                <a:gd name="connsiteX0" fmla="*/ 3653 w 14454"/>
                <a:gd name="connsiteY0" fmla="*/ 0 h 23940"/>
                <a:gd name="connsiteX1" fmla="*/ 0 w 14454"/>
                <a:gd name="connsiteY1" fmla="*/ 17328 h 23940"/>
                <a:gd name="connsiteX2" fmla="*/ 14454 w 14454"/>
                <a:gd name="connsiteY2" fmla="*/ 23941 h 23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54" h="23940">
                  <a:moveTo>
                    <a:pt x="3653" y="0"/>
                  </a:moveTo>
                  <a:cubicBezTo>
                    <a:pt x="2326" y="5687"/>
                    <a:pt x="1132" y="11520"/>
                    <a:pt x="0" y="17328"/>
                  </a:cubicBezTo>
                  <a:lnTo>
                    <a:pt x="14454" y="23941"/>
                  </a:ln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95" name="Freeform: Shape 451">
              <a:extLst>
                <a:ext uri="{FF2B5EF4-FFF2-40B4-BE49-F238E27FC236}">
                  <a16:creationId xmlns:a16="http://schemas.microsoft.com/office/drawing/2014/main" id="{EFA1E5DF-4165-47CE-F75F-6C7A3B7F595E}"/>
                </a:ext>
              </a:extLst>
            </p:cNvPr>
            <p:cNvSpPr/>
            <p:nvPr/>
          </p:nvSpPr>
          <p:spPr>
            <a:xfrm rot="5400000">
              <a:off x="1957605" y="2042973"/>
              <a:ext cx="72317" cy="65819"/>
            </a:xfrm>
            <a:custGeom>
              <a:avLst/>
              <a:gdLst>
                <a:gd name="connsiteX0" fmla="*/ 49751 w 49750"/>
                <a:gd name="connsiteY0" fmla="*/ 0 h 35767"/>
                <a:gd name="connsiteX1" fmla="*/ 7349 w 49750"/>
                <a:gd name="connsiteY1" fmla="*/ 26510 h 35767"/>
                <a:gd name="connsiteX2" fmla="*/ 13876 w 49750"/>
                <a:gd name="connsiteY2" fmla="*/ 34462 h 35767"/>
                <a:gd name="connsiteX3" fmla="*/ 48935 w 49750"/>
                <a:gd name="connsiteY3" fmla="*/ 24866 h 35767"/>
                <a:gd name="connsiteX4" fmla="*/ 49751 w 49750"/>
                <a:gd name="connsiteY4" fmla="*/ 0 h 35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750" h="35767">
                  <a:moveTo>
                    <a:pt x="49751" y="0"/>
                  </a:moveTo>
                  <a:cubicBezTo>
                    <a:pt x="35479" y="8877"/>
                    <a:pt x="17200" y="19204"/>
                    <a:pt x="7349" y="26510"/>
                  </a:cubicBezTo>
                  <a:cubicBezTo>
                    <a:pt x="-2502" y="33816"/>
                    <a:pt x="-4378" y="38066"/>
                    <a:pt x="13876" y="34462"/>
                  </a:cubicBezTo>
                  <a:cubicBezTo>
                    <a:pt x="25542" y="31214"/>
                    <a:pt x="37228" y="28016"/>
                    <a:pt x="48935" y="24866"/>
                  </a:cubicBezTo>
                  <a:cubicBezTo>
                    <a:pt x="40398" y="15757"/>
                    <a:pt x="43053" y="7379"/>
                    <a:pt x="49751" y="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96" name="Freeform: Shape 452">
              <a:extLst>
                <a:ext uri="{FF2B5EF4-FFF2-40B4-BE49-F238E27FC236}">
                  <a16:creationId xmlns:a16="http://schemas.microsoft.com/office/drawing/2014/main" id="{8C5E1A5C-F9DC-D717-B69F-A062BA0650FB}"/>
                </a:ext>
              </a:extLst>
            </p:cNvPr>
            <p:cNvSpPr/>
            <p:nvPr/>
          </p:nvSpPr>
          <p:spPr>
            <a:xfrm rot="5400000">
              <a:off x="3083931" y="2292411"/>
              <a:ext cx="66320" cy="25864"/>
            </a:xfrm>
            <a:custGeom>
              <a:avLst/>
              <a:gdLst>
                <a:gd name="connsiteX0" fmla="*/ 38005 w 45624"/>
                <a:gd name="connsiteY0" fmla="*/ 13919 h 14055"/>
                <a:gd name="connsiteX1" fmla="*/ 37506 w 45624"/>
                <a:gd name="connsiteY1" fmla="*/ 0 h 14055"/>
                <a:gd name="connsiteX2" fmla="*/ 0 w 45624"/>
                <a:gd name="connsiteY2" fmla="*/ 13541 h 14055"/>
                <a:gd name="connsiteX3" fmla="*/ 38005 w 45624"/>
                <a:gd name="connsiteY3" fmla="*/ 13919 h 14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624" h="14055">
                  <a:moveTo>
                    <a:pt x="38005" y="13919"/>
                  </a:moveTo>
                  <a:cubicBezTo>
                    <a:pt x="46956" y="13310"/>
                    <a:pt x="49489" y="10339"/>
                    <a:pt x="37506" y="0"/>
                  </a:cubicBezTo>
                  <a:cubicBezTo>
                    <a:pt x="17645" y="1875"/>
                    <a:pt x="6637" y="7112"/>
                    <a:pt x="0" y="13541"/>
                  </a:cubicBezTo>
                  <a:cubicBezTo>
                    <a:pt x="13712" y="12871"/>
                    <a:pt x="29055" y="14528"/>
                    <a:pt x="38005" y="13919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97" name="Freeform: Shape 453">
              <a:extLst>
                <a:ext uri="{FF2B5EF4-FFF2-40B4-BE49-F238E27FC236}">
                  <a16:creationId xmlns:a16="http://schemas.microsoft.com/office/drawing/2014/main" id="{AACB1D50-71EB-59F7-07A7-798B2B874E29}"/>
                </a:ext>
              </a:extLst>
            </p:cNvPr>
            <p:cNvSpPr/>
            <p:nvPr/>
          </p:nvSpPr>
          <p:spPr>
            <a:xfrm rot="5400000">
              <a:off x="829895" y="3483733"/>
              <a:ext cx="10034" cy="13826"/>
            </a:xfrm>
            <a:custGeom>
              <a:avLst/>
              <a:gdLst>
                <a:gd name="connsiteX0" fmla="*/ 293 w 6903"/>
                <a:gd name="connsiteY0" fmla="*/ 7513 h 7513"/>
                <a:gd name="connsiteX1" fmla="*/ 6869 w 6903"/>
                <a:gd name="connsiteY1" fmla="*/ 0 h 7513"/>
                <a:gd name="connsiteX2" fmla="*/ 293 w 6903"/>
                <a:gd name="connsiteY2" fmla="*/ 7513 h 7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03" h="7513">
                  <a:moveTo>
                    <a:pt x="293" y="7513"/>
                  </a:moveTo>
                  <a:cubicBezTo>
                    <a:pt x="5164" y="4968"/>
                    <a:pt x="7198" y="2472"/>
                    <a:pt x="6869" y="0"/>
                  </a:cubicBezTo>
                  <a:cubicBezTo>
                    <a:pt x="1852" y="2472"/>
                    <a:pt x="-949" y="4908"/>
                    <a:pt x="293" y="7513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98" name="Freeform: Shape 454">
              <a:extLst>
                <a:ext uri="{FF2B5EF4-FFF2-40B4-BE49-F238E27FC236}">
                  <a16:creationId xmlns:a16="http://schemas.microsoft.com/office/drawing/2014/main" id="{96866010-22B7-65F8-0FA2-7ACB29D74D23}"/>
                </a:ext>
              </a:extLst>
            </p:cNvPr>
            <p:cNvSpPr/>
            <p:nvPr/>
          </p:nvSpPr>
          <p:spPr>
            <a:xfrm rot="5400000">
              <a:off x="3056796" y="2223920"/>
              <a:ext cx="39114" cy="57411"/>
            </a:xfrm>
            <a:custGeom>
              <a:avLst/>
              <a:gdLst>
                <a:gd name="connsiteX0" fmla="*/ 19200 w 26908"/>
                <a:gd name="connsiteY0" fmla="*/ 13882 h 31198"/>
                <a:gd name="connsiteX1" fmla="*/ 26908 w 26908"/>
                <a:gd name="connsiteY1" fmla="*/ 0 h 31198"/>
                <a:gd name="connsiteX2" fmla="*/ 3102 w 26908"/>
                <a:gd name="connsiteY2" fmla="*/ 6978 h 31198"/>
                <a:gd name="connsiteX3" fmla="*/ 143 w 26908"/>
                <a:gd name="connsiteY3" fmla="*/ 16379 h 31198"/>
                <a:gd name="connsiteX4" fmla="*/ 6913 w 26908"/>
                <a:gd name="connsiteY4" fmla="*/ 31198 h 31198"/>
                <a:gd name="connsiteX5" fmla="*/ 18311 w 26908"/>
                <a:gd name="connsiteY5" fmla="*/ 29895 h 31198"/>
                <a:gd name="connsiteX6" fmla="*/ 19200 w 26908"/>
                <a:gd name="connsiteY6" fmla="*/ 13882 h 31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908" h="31198">
                  <a:moveTo>
                    <a:pt x="19200" y="13882"/>
                  </a:moveTo>
                  <a:cubicBezTo>
                    <a:pt x="20300" y="8579"/>
                    <a:pt x="22989" y="3737"/>
                    <a:pt x="26908" y="0"/>
                  </a:cubicBezTo>
                  <a:cubicBezTo>
                    <a:pt x="16679" y="414"/>
                    <a:pt x="7668" y="2265"/>
                    <a:pt x="3102" y="6978"/>
                  </a:cubicBezTo>
                  <a:cubicBezTo>
                    <a:pt x="682" y="9465"/>
                    <a:pt x="-415" y="12953"/>
                    <a:pt x="143" y="16379"/>
                  </a:cubicBezTo>
                  <a:cubicBezTo>
                    <a:pt x="605" y="20361"/>
                    <a:pt x="2749" y="25268"/>
                    <a:pt x="6913" y="31198"/>
                  </a:cubicBezTo>
                  <a:cubicBezTo>
                    <a:pt x="11455" y="31198"/>
                    <a:pt x="14305" y="30236"/>
                    <a:pt x="18311" y="29895"/>
                  </a:cubicBezTo>
                  <a:cubicBezTo>
                    <a:pt x="17851" y="24542"/>
                    <a:pt x="18149" y="19151"/>
                    <a:pt x="19200" y="13882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299" name="Freeform: Shape 455">
              <a:extLst>
                <a:ext uri="{FF2B5EF4-FFF2-40B4-BE49-F238E27FC236}">
                  <a16:creationId xmlns:a16="http://schemas.microsoft.com/office/drawing/2014/main" id="{747A50E0-C20A-8E6B-4A86-A319B928372B}"/>
                </a:ext>
              </a:extLst>
            </p:cNvPr>
            <p:cNvSpPr/>
            <p:nvPr/>
          </p:nvSpPr>
          <p:spPr>
            <a:xfrm rot="5400000">
              <a:off x="3296955" y="3988722"/>
              <a:ext cx="17328" cy="11787"/>
            </a:xfrm>
            <a:custGeom>
              <a:avLst/>
              <a:gdLst>
                <a:gd name="connsiteX0" fmla="*/ 11922 w 11921"/>
                <a:gd name="connsiteY0" fmla="*/ 6405 h 6405"/>
                <a:gd name="connsiteX1" fmla="*/ 0 w 11921"/>
                <a:gd name="connsiteY1" fmla="*/ 0 h 6405"/>
                <a:gd name="connsiteX2" fmla="*/ 11922 w 11921"/>
                <a:gd name="connsiteY2" fmla="*/ 6405 h 6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921" h="6405">
                  <a:moveTo>
                    <a:pt x="11922" y="6405"/>
                  </a:moveTo>
                  <a:cubicBezTo>
                    <a:pt x="9986" y="4956"/>
                    <a:pt x="6381" y="3008"/>
                    <a:pt x="0" y="0"/>
                  </a:cubicBezTo>
                  <a:cubicBezTo>
                    <a:pt x="2923" y="1376"/>
                    <a:pt x="7550" y="3982"/>
                    <a:pt x="11922" y="6405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300" name="Freeform: Shape 456">
              <a:extLst>
                <a:ext uri="{FF2B5EF4-FFF2-40B4-BE49-F238E27FC236}">
                  <a16:creationId xmlns:a16="http://schemas.microsoft.com/office/drawing/2014/main" id="{566A5DFB-4EE1-8697-A825-E289C5F18CC4}"/>
                </a:ext>
              </a:extLst>
            </p:cNvPr>
            <p:cNvSpPr/>
            <p:nvPr/>
          </p:nvSpPr>
          <p:spPr>
            <a:xfrm rot="5400000">
              <a:off x="3513341" y="2584795"/>
              <a:ext cx="4165" cy="7326"/>
            </a:xfrm>
            <a:custGeom>
              <a:avLst/>
              <a:gdLst>
                <a:gd name="connsiteX0" fmla="*/ 112 w 2865"/>
                <a:gd name="connsiteY0" fmla="*/ 3982 h 3981"/>
                <a:gd name="connsiteX1" fmla="*/ 112 w 2865"/>
                <a:gd name="connsiteY1" fmla="*/ 3982 h 3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65" h="3981">
                  <a:moveTo>
                    <a:pt x="112" y="3982"/>
                  </a:moveTo>
                  <a:cubicBezTo>
                    <a:pt x="6834" y="-2679"/>
                    <a:pt x="-1009" y="219"/>
                    <a:pt x="112" y="3982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301" name="Freeform: Shape 457">
              <a:extLst>
                <a:ext uri="{FF2B5EF4-FFF2-40B4-BE49-F238E27FC236}">
                  <a16:creationId xmlns:a16="http://schemas.microsoft.com/office/drawing/2014/main" id="{89D63F76-6BD6-C0DD-A1BC-F2D5F70A7F98}"/>
                </a:ext>
              </a:extLst>
            </p:cNvPr>
            <p:cNvSpPr/>
            <p:nvPr/>
          </p:nvSpPr>
          <p:spPr>
            <a:xfrm rot="5400000">
              <a:off x="3339759" y="2748823"/>
              <a:ext cx="10018" cy="27114"/>
            </a:xfrm>
            <a:custGeom>
              <a:avLst/>
              <a:gdLst>
                <a:gd name="connsiteX0" fmla="*/ 6892 w 6892"/>
                <a:gd name="connsiteY0" fmla="*/ 14735 h 14734"/>
                <a:gd name="connsiteX1" fmla="*/ 0 w 6892"/>
                <a:gd name="connsiteY1" fmla="*/ 0 h 14734"/>
                <a:gd name="connsiteX2" fmla="*/ 6892 w 6892"/>
                <a:gd name="connsiteY2" fmla="*/ 14735 h 14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92" h="14734">
                  <a:moveTo>
                    <a:pt x="6892" y="14735"/>
                  </a:moveTo>
                  <a:cubicBezTo>
                    <a:pt x="2679" y="7927"/>
                    <a:pt x="609" y="3239"/>
                    <a:pt x="0" y="0"/>
                  </a:cubicBezTo>
                  <a:cubicBezTo>
                    <a:pt x="767" y="3921"/>
                    <a:pt x="2509" y="8451"/>
                    <a:pt x="6892" y="14735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302" name="Freeform: Shape 458">
              <a:extLst>
                <a:ext uri="{FF2B5EF4-FFF2-40B4-BE49-F238E27FC236}">
                  <a16:creationId xmlns:a16="http://schemas.microsoft.com/office/drawing/2014/main" id="{6AC0DFEB-4A44-ED84-4FB1-2EFCC9DCA245}"/>
                </a:ext>
              </a:extLst>
            </p:cNvPr>
            <p:cNvSpPr/>
            <p:nvPr/>
          </p:nvSpPr>
          <p:spPr>
            <a:xfrm rot="5400000">
              <a:off x="3492447" y="2604424"/>
              <a:ext cx="24197" cy="3541"/>
            </a:xfrm>
            <a:custGeom>
              <a:avLst/>
              <a:gdLst>
                <a:gd name="connsiteX0" fmla="*/ 0 w 16646"/>
                <a:gd name="connsiteY0" fmla="*/ 74 h 1924"/>
                <a:gd name="connsiteX1" fmla="*/ 16646 w 16646"/>
                <a:gd name="connsiteY1" fmla="*/ 1925 h 1924"/>
                <a:gd name="connsiteX2" fmla="*/ 0 w 16646"/>
                <a:gd name="connsiteY2" fmla="*/ 74 h 1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646" h="1924">
                  <a:moveTo>
                    <a:pt x="0" y="74"/>
                  </a:moveTo>
                  <a:cubicBezTo>
                    <a:pt x="3312" y="1109"/>
                    <a:pt x="8524" y="1876"/>
                    <a:pt x="16646" y="1925"/>
                  </a:cubicBezTo>
                  <a:cubicBezTo>
                    <a:pt x="11237" y="398"/>
                    <a:pt x="5613" y="-228"/>
                    <a:pt x="0" y="74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303" name="Freeform: Shape 459">
              <a:extLst>
                <a:ext uri="{FF2B5EF4-FFF2-40B4-BE49-F238E27FC236}">
                  <a16:creationId xmlns:a16="http://schemas.microsoft.com/office/drawing/2014/main" id="{1CDA284D-94B2-4ACD-0BFD-B9217BCEC008}"/>
                </a:ext>
              </a:extLst>
            </p:cNvPr>
            <p:cNvSpPr/>
            <p:nvPr/>
          </p:nvSpPr>
          <p:spPr>
            <a:xfrm rot="5400000">
              <a:off x="3522937" y="2602665"/>
              <a:ext cx="13363" cy="11023"/>
            </a:xfrm>
            <a:custGeom>
              <a:avLst/>
              <a:gdLst>
                <a:gd name="connsiteX0" fmla="*/ 0 w 9193"/>
                <a:gd name="connsiteY0" fmla="*/ 5990 h 5990"/>
                <a:gd name="connsiteX1" fmla="*/ 9194 w 9193"/>
                <a:gd name="connsiteY1" fmla="*/ 4456 h 5990"/>
                <a:gd name="connsiteX2" fmla="*/ 0 w 9193"/>
                <a:gd name="connsiteY2" fmla="*/ 5990 h 5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193" h="5990">
                  <a:moveTo>
                    <a:pt x="0" y="5990"/>
                  </a:moveTo>
                  <a:cubicBezTo>
                    <a:pt x="3787" y="5552"/>
                    <a:pt x="6527" y="4955"/>
                    <a:pt x="9194" y="4456"/>
                  </a:cubicBezTo>
                  <a:cubicBezTo>
                    <a:pt x="6807" y="-598"/>
                    <a:pt x="3690" y="-2875"/>
                    <a:pt x="0" y="599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304" name="Freeform: Shape 460">
              <a:extLst>
                <a:ext uri="{FF2B5EF4-FFF2-40B4-BE49-F238E27FC236}">
                  <a16:creationId xmlns:a16="http://schemas.microsoft.com/office/drawing/2014/main" id="{1F69367C-AFCD-7373-427F-D24B22DED737}"/>
                </a:ext>
              </a:extLst>
            </p:cNvPr>
            <p:cNvSpPr/>
            <p:nvPr/>
          </p:nvSpPr>
          <p:spPr>
            <a:xfrm rot="5400000">
              <a:off x="3492879" y="2575216"/>
              <a:ext cx="22073" cy="15686"/>
            </a:xfrm>
            <a:custGeom>
              <a:avLst/>
              <a:gdLst>
                <a:gd name="connsiteX0" fmla="*/ 9985 w 15185"/>
                <a:gd name="connsiteY0" fmla="*/ 0 h 8524"/>
                <a:gd name="connsiteX1" fmla="*/ 0 w 15185"/>
                <a:gd name="connsiteY1" fmla="*/ 8524 h 8524"/>
                <a:gd name="connsiteX2" fmla="*/ 15185 w 15185"/>
                <a:gd name="connsiteY2" fmla="*/ 3105 h 8524"/>
                <a:gd name="connsiteX3" fmla="*/ 9985 w 15185"/>
                <a:gd name="connsiteY3" fmla="*/ 0 h 8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85" h="8524">
                  <a:moveTo>
                    <a:pt x="9985" y="0"/>
                  </a:moveTo>
                  <a:cubicBezTo>
                    <a:pt x="6803" y="3009"/>
                    <a:pt x="3472" y="5855"/>
                    <a:pt x="0" y="8524"/>
                  </a:cubicBezTo>
                  <a:cubicBezTo>
                    <a:pt x="4238" y="5212"/>
                    <a:pt x="9547" y="3763"/>
                    <a:pt x="15185" y="3105"/>
                  </a:cubicBezTo>
                  <a:cubicBezTo>
                    <a:pt x="12165" y="2253"/>
                    <a:pt x="10290" y="1157"/>
                    <a:pt x="9985" y="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305" name="Freeform: Shape 461">
              <a:extLst>
                <a:ext uri="{FF2B5EF4-FFF2-40B4-BE49-F238E27FC236}">
                  <a16:creationId xmlns:a16="http://schemas.microsoft.com/office/drawing/2014/main" id="{7DD35B9A-16EA-0A0A-49E3-884692C104D7}"/>
                </a:ext>
              </a:extLst>
            </p:cNvPr>
            <p:cNvSpPr/>
            <p:nvPr/>
          </p:nvSpPr>
          <p:spPr>
            <a:xfrm rot="5400000">
              <a:off x="2523710" y="4597798"/>
              <a:ext cx="5593" cy="4481"/>
            </a:xfrm>
            <a:custGeom>
              <a:avLst/>
              <a:gdLst>
                <a:gd name="connsiteX0" fmla="*/ 0 w 3848"/>
                <a:gd name="connsiteY0" fmla="*/ 2435 h 2435"/>
                <a:gd name="connsiteX1" fmla="*/ 3848 w 3848"/>
                <a:gd name="connsiteY1" fmla="*/ 0 h 2435"/>
                <a:gd name="connsiteX2" fmla="*/ 0 w 3848"/>
                <a:gd name="connsiteY2" fmla="*/ 2435 h 2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48" h="2435">
                  <a:moveTo>
                    <a:pt x="0" y="2435"/>
                  </a:moveTo>
                  <a:cubicBezTo>
                    <a:pt x="1352" y="1729"/>
                    <a:pt x="2630" y="915"/>
                    <a:pt x="3848" y="0"/>
                  </a:cubicBezTo>
                  <a:cubicBezTo>
                    <a:pt x="2484" y="828"/>
                    <a:pt x="1218" y="1632"/>
                    <a:pt x="0" y="2435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306" name="Freeform: Shape 462">
              <a:extLst>
                <a:ext uri="{FF2B5EF4-FFF2-40B4-BE49-F238E27FC236}">
                  <a16:creationId xmlns:a16="http://schemas.microsoft.com/office/drawing/2014/main" id="{0E360E11-919A-626B-8654-385FFDE7C18C}"/>
                </a:ext>
              </a:extLst>
            </p:cNvPr>
            <p:cNvSpPr/>
            <p:nvPr/>
          </p:nvSpPr>
          <p:spPr>
            <a:xfrm rot="5400000">
              <a:off x="896467" y="1927245"/>
              <a:ext cx="2619763" cy="2839921"/>
            </a:xfrm>
            <a:custGeom>
              <a:avLst/>
              <a:gdLst>
                <a:gd name="connsiteX0" fmla="*/ 1757105 w 1802246"/>
                <a:gd name="connsiteY0" fmla="*/ 905617 h 1543254"/>
                <a:gd name="connsiteX1" fmla="*/ 1747241 w 1802246"/>
                <a:gd name="connsiteY1" fmla="*/ 883478 h 1543254"/>
                <a:gd name="connsiteX2" fmla="*/ 1738888 w 1802246"/>
                <a:gd name="connsiteY2" fmla="*/ 879411 h 1543254"/>
                <a:gd name="connsiteX3" fmla="*/ 1713169 w 1802246"/>
                <a:gd name="connsiteY3" fmla="*/ 881932 h 1543254"/>
                <a:gd name="connsiteX4" fmla="*/ 1726564 w 1802246"/>
                <a:gd name="connsiteY4" fmla="*/ 878668 h 1543254"/>
                <a:gd name="connsiteX5" fmla="*/ 1737524 w 1802246"/>
                <a:gd name="connsiteY5" fmla="*/ 873201 h 1543254"/>
                <a:gd name="connsiteX6" fmla="*/ 1752916 w 1802246"/>
                <a:gd name="connsiteY6" fmla="*/ 856932 h 1543254"/>
                <a:gd name="connsiteX7" fmla="*/ 1763632 w 1802246"/>
                <a:gd name="connsiteY7" fmla="*/ 812143 h 1543254"/>
                <a:gd name="connsiteX8" fmla="*/ 1763632 w 1802246"/>
                <a:gd name="connsiteY8" fmla="*/ 800344 h 1543254"/>
                <a:gd name="connsiteX9" fmla="*/ 1762950 w 1802246"/>
                <a:gd name="connsiteY9" fmla="*/ 788897 h 1543254"/>
                <a:gd name="connsiteX10" fmla="*/ 1762073 w 1802246"/>
                <a:gd name="connsiteY10" fmla="*/ 778096 h 1543254"/>
                <a:gd name="connsiteX11" fmla="*/ 1761367 w 1802246"/>
                <a:gd name="connsiteY11" fmla="*/ 768208 h 1543254"/>
                <a:gd name="connsiteX12" fmla="*/ 1761050 w 1802246"/>
                <a:gd name="connsiteY12" fmla="*/ 759464 h 1543254"/>
                <a:gd name="connsiteX13" fmla="*/ 1761489 w 1802246"/>
                <a:gd name="connsiteY13" fmla="*/ 752158 h 1543254"/>
                <a:gd name="connsiteX14" fmla="*/ 1766201 w 1802246"/>
                <a:gd name="connsiteY14" fmla="*/ 742526 h 1543254"/>
                <a:gd name="connsiteX15" fmla="*/ 1747156 w 1802246"/>
                <a:gd name="connsiteY15" fmla="*/ 727036 h 1543254"/>
                <a:gd name="connsiteX16" fmla="*/ 1736671 w 1802246"/>
                <a:gd name="connsiteY16" fmla="*/ 711278 h 1543254"/>
                <a:gd name="connsiteX17" fmla="*/ 1730205 w 1802246"/>
                <a:gd name="connsiteY17" fmla="*/ 676062 h 1543254"/>
                <a:gd name="connsiteX18" fmla="*/ 1702526 w 1802246"/>
                <a:gd name="connsiteY18" fmla="*/ 683989 h 1543254"/>
                <a:gd name="connsiteX19" fmla="*/ 1687353 w 1802246"/>
                <a:gd name="connsiteY19" fmla="*/ 681359 h 1543254"/>
                <a:gd name="connsiteX20" fmla="*/ 1681545 w 1802246"/>
                <a:gd name="connsiteY20" fmla="*/ 670557 h 1543254"/>
                <a:gd name="connsiteX21" fmla="*/ 1725700 w 1802246"/>
                <a:gd name="connsiteY21" fmla="*/ 661327 h 1543254"/>
                <a:gd name="connsiteX22" fmla="*/ 1737658 w 1802246"/>
                <a:gd name="connsiteY22" fmla="*/ 642903 h 1543254"/>
                <a:gd name="connsiteX23" fmla="*/ 1739460 w 1802246"/>
                <a:gd name="connsiteY23" fmla="*/ 631748 h 1543254"/>
                <a:gd name="connsiteX24" fmla="*/ 1742468 w 1802246"/>
                <a:gd name="connsiteY24" fmla="*/ 620058 h 1543254"/>
                <a:gd name="connsiteX25" fmla="*/ 1749993 w 1802246"/>
                <a:gd name="connsiteY25" fmla="*/ 608185 h 1543254"/>
                <a:gd name="connsiteX26" fmla="*/ 1761063 w 1802246"/>
                <a:gd name="connsiteY26" fmla="*/ 598906 h 1543254"/>
                <a:gd name="connsiteX27" fmla="*/ 1744855 w 1802246"/>
                <a:gd name="connsiteY27" fmla="*/ 597907 h 1543254"/>
                <a:gd name="connsiteX28" fmla="*/ 1737268 w 1802246"/>
                <a:gd name="connsiteY28" fmla="*/ 590187 h 1543254"/>
                <a:gd name="connsiteX29" fmla="*/ 1729962 w 1802246"/>
                <a:gd name="connsiteY29" fmla="*/ 580543 h 1543254"/>
                <a:gd name="connsiteX30" fmla="*/ 1712706 w 1802246"/>
                <a:gd name="connsiteY30" fmla="*/ 566112 h 1543254"/>
                <a:gd name="connsiteX31" fmla="*/ 1687134 w 1802246"/>
                <a:gd name="connsiteY31" fmla="*/ 575392 h 1543254"/>
                <a:gd name="connsiteX32" fmla="*/ 1702733 w 1802246"/>
                <a:gd name="connsiteY32" fmla="*/ 561741 h 1543254"/>
                <a:gd name="connsiteX33" fmla="*/ 1727685 w 1802246"/>
                <a:gd name="connsiteY33" fmla="*/ 548528 h 1543254"/>
                <a:gd name="connsiteX34" fmla="*/ 1702258 w 1802246"/>
                <a:gd name="connsiteY34" fmla="*/ 519400 h 1543254"/>
                <a:gd name="connsiteX35" fmla="*/ 1695037 w 1802246"/>
                <a:gd name="connsiteY35" fmla="*/ 502352 h 1543254"/>
                <a:gd name="connsiteX36" fmla="*/ 1688948 w 1802246"/>
                <a:gd name="connsiteY36" fmla="*/ 484208 h 1543254"/>
                <a:gd name="connsiteX37" fmla="*/ 1682519 w 1802246"/>
                <a:gd name="connsiteY37" fmla="*/ 465661 h 1543254"/>
                <a:gd name="connsiteX38" fmla="*/ 1674482 w 1802246"/>
                <a:gd name="connsiteY38" fmla="*/ 447310 h 1543254"/>
                <a:gd name="connsiteX39" fmla="*/ 1649603 w 1802246"/>
                <a:gd name="connsiteY39" fmla="*/ 414078 h 1543254"/>
                <a:gd name="connsiteX40" fmla="*/ 1638924 w 1802246"/>
                <a:gd name="connsiteY40" fmla="*/ 422103 h 1543254"/>
                <a:gd name="connsiteX41" fmla="*/ 1620914 w 1802246"/>
                <a:gd name="connsiteY41" fmla="*/ 424965 h 1543254"/>
                <a:gd name="connsiteX42" fmla="*/ 1633858 w 1802246"/>
                <a:gd name="connsiteY42" fmla="*/ 385997 h 1543254"/>
                <a:gd name="connsiteX43" fmla="*/ 1610624 w 1802246"/>
                <a:gd name="connsiteY43" fmla="*/ 386241 h 1543254"/>
                <a:gd name="connsiteX44" fmla="*/ 1600334 w 1802246"/>
                <a:gd name="connsiteY44" fmla="*/ 371847 h 1543254"/>
                <a:gd name="connsiteX45" fmla="*/ 1587170 w 1802246"/>
                <a:gd name="connsiteY45" fmla="*/ 379556 h 1543254"/>
                <a:gd name="connsiteX46" fmla="*/ 1578135 w 1802246"/>
                <a:gd name="connsiteY46" fmla="*/ 362641 h 1543254"/>
                <a:gd name="connsiteX47" fmla="*/ 1566968 w 1802246"/>
                <a:gd name="connsiteY47" fmla="*/ 346969 h 1543254"/>
                <a:gd name="connsiteX48" fmla="*/ 1560709 w 1802246"/>
                <a:gd name="connsiteY48" fmla="*/ 339577 h 1543254"/>
                <a:gd name="connsiteX49" fmla="*/ 1554109 w 1802246"/>
                <a:gd name="connsiteY49" fmla="*/ 332441 h 1543254"/>
                <a:gd name="connsiteX50" fmla="*/ 1547168 w 1802246"/>
                <a:gd name="connsiteY50" fmla="*/ 325561 h 1543254"/>
                <a:gd name="connsiteX51" fmla="*/ 1540093 w 1802246"/>
                <a:gd name="connsiteY51" fmla="*/ 318815 h 1543254"/>
                <a:gd name="connsiteX52" fmla="*/ 1479279 w 1802246"/>
                <a:gd name="connsiteY52" fmla="*/ 269862 h 1543254"/>
                <a:gd name="connsiteX53" fmla="*/ 1418477 w 1802246"/>
                <a:gd name="connsiteY53" fmla="*/ 223844 h 1543254"/>
                <a:gd name="connsiteX54" fmla="*/ 1388887 w 1802246"/>
                <a:gd name="connsiteY54" fmla="*/ 200707 h 1543254"/>
                <a:gd name="connsiteX55" fmla="*/ 1374274 w 1802246"/>
                <a:gd name="connsiteY55" fmla="*/ 189029 h 1543254"/>
                <a:gd name="connsiteX56" fmla="*/ 1359661 w 1802246"/>
                <a:gd name="connsiteY56" fmla="*/ 177229 h 1543254"/>
                <a:gd name="connsiteX57" fmla="*/ 1362998 w 1802246"/>
                <a:gd name="connsiteY57" fmla="*/ 182965 h 1543254"/>
                <a:gd name="connsiteX58" fmla="*/ 1352464 w 1802246"/>
                <a:gd name="connsiteY58" fmla="*/ 177521 h 1543254"/>
                <a:gd name="connsiteX59" fmla="*/ 1349676 w 1802246"/>
                <a:gd name="connsiteY59" fmla="*/ 183695 h 1543254"/>
                <a:gd name="connsiteX60" fmla="*/ 1333748 w 1802246"/>
                <a:gd name="connsiteY60" fmla="*/ 170495 h 1543254"/>
                <a:gd name="connsiteX61" fmla="*/ 1325601 w 1802246"/>
                <a:gd name="connsiteY61" fmla="*/ 164102 h 1543254"/>
                <a:gd name="connsiteX62" fmla="*/ 1317320 w 1802246"/>
                <a:gd name="connsiteY62" fmla="*/ 157867 h 1543254"/>
                <a:gd name="connsiteX63" fmla="*/ 1307104 w 1802246"/>
                <a:gd name="connsiteY63" fmla="*/ 155225 h 1543254"/>
                <a:gd name="connsiteX64" fmla="*/ 1303889 w 1802246"/>
                <a:gd name="connsiteY64" fmla="*/ 153678 h 1543254"/>
                <a:gd name="connsiteX65" fmla="*/ 1300467 w 1802246"/>
                <a:gd name="connsiteY65" fmla="*/ 152022 h 1543254"/>
                <a:gd name="connsiteX66" fmla="*/ 1293428 w 1802246"/>
                <a:gd name="connsiteY66" fmla="*/ 148369 h 1543254"/>
                <a:gd name="connsiteX67" fmla="*/ 1280216 w 1802246"/>
                <a:gd name="connsiteY67" fmla="*/ 141988 h 1543254"/>
                <a:gd name="connsiteX68" fmla="*/ 1271789 w 1802246"/>
                <a:gd name="connsiteY68" fmla="*/ 140246 h 1543254"/>
                <a:gd name="connsiteX69" fmla="*/ 1283735 w 1802246"/>
                <a:gd name="connsiteY69" fmla="*/ 145385 h 1543254"/>
                <a:gd name="connsiteX70" fmla="*/ 1283492 w 1802246"/>
                <a:gd name="connsiteY70" fmla="*/ 156929 h 1543254"/>
                <a:gd name="connsiteX71" fmla="*/ 1284977 w 1802246"/>
                <a:gd name="connsiteY71" fmla="*/ 159012 h 1543254"/>
                <a:gd name="connsiteX72" fmla="*/ 1249663 w 1802246"/>
                <a:gd name="connsiteY72" fmla="*/ 140965 h 1543254"/>
                <a:gd name="connsiteX73" fmla="*/ 698456 w 1802246"/>
                <a:gd name="connsiteY73" fmla="*/ 121481 h 1543254"/>
                <a:gd name="connsiteX74" fmla="*/ 699138 w 1802246"/>
                <a:gd name="connsiteY74" fmla="*/ 119776 h 1543254"/>
                <a:gd name="connsiteX75" fmla="*/ 693767 w 1802246"/>
                <a:gd name="connsiteY75" fmla="*/ 107903 h 1543254"/>
                <a:gd name="connsiteX76" fmla="*/ 686157 w 1802246"/>
                <a:gd name="connsiteY76" fmla="*/ 117938 h 1543254"/>
                <a:gd name="connsiteX77" fmla="*/ 690041 w 1802246"/>
                <a:gd name="connsiteY77" fmla="*/ 124842 h 1543254"/>
                <a:gd name="connsiteX78" fmla="*/ 669595 w 1802246"/>
                <a:gd name="connsiteY78" fmla="*/ 133512 h 1543254"/>
                <a:gd name="connsiteX79" fmla="*/ 650915 w 1802246"/>
                <a:gd name="connsiteY79" fmla="*/ 76669 h 1543254"/>
                <a:gd name="connsiteX80" fmla="*/ 627352 w 1802246"/>
                <a:gd name="connsiteY80" fmla="*/ 39150 h 1543254"/>
                <a:gd name="connsiteX81" fmla="*/ 600416 w 1802246"/>
                <a:gd name="connsiteY81" fmla="*/ 5857 h 1543254"/>
                <a:gd name="connsiteX82" fmla="*/ 604422 w 1802246"/>
                <a:gd name="connsiteY82" fmla="*/ 21444 h 1543254"/>
                <a:gd name="connsiteX83" fmla="*/ 596690 w 1802246"/>
                <a:gd name="connsiteY83" fmla="*/ 43619 h 1543254"/>
                <a:gd name="connsiteX84" fmla="*/ 627133 w 1802246"/>
                <a:gd name="connsiteY84" fmla="*/ 59450 h 1543254"/>
                <a:gd name="connsiteX85" fmla="*/ 643731 w 1802246"/>
                <a:gd name="connsiteY85" fmla="*/ 85838 h 1543254"/>
                <a:gd name="connsiteX86" fmla="*/ 624905 w 1802246"/>
                <a:gd name="connsiteY86" fmla="*/ 91269 h 1543254"/>
                <a:gd name="connsiteX87" fmla="*/ 605336 w 1802246"/>
                <a:gd name="connsiteY87" fmla="*/ 75694 h 1543254"/>
                <a:gd name="connsiteX88" fmla="*/ 614578 w 1802246"/>
                <a:gd name="connsiteY88" fmla="*/ 95324 h 1543254"/>
                <a:gd name="connsiteX89" fmla="*/ 614578 w 1802246"/>
                <a:gd name="connsiteY89" fmla="*/ 117000 h 1543254"/>
                <a:gd name="connsiteX90" fmla="*/ 615991 w 1802246"/>
                <a:gd name="connsiteY90" fmla="*/ 142000 h 1543254"/>
                <a:gd name="connsiteX91" fmla="*/ 620862 w 1802246"/>
                <a:gd name="connsiteY91" fmla="*/ 157368 h 1543254"/>
                <a:gd name="connsiteX92" fmla="*/ 513884 w 1802246"/>
                <a:gd name="connsiteY92" fmla="*/ 228581 h 1543254"/>
                <a:gd name="connsiteX93" fmla="*/ 504020 w 1802246"/>
                <a:gd name="connsiteY93" fmla="*/ 217950 h 1543254"/>
                <a:gd name="connsiteX94" fmla="*/ 498370 w 1802246"/>
                <a:gd name="connsiteY94" fmla="*/ 230213 h 1543254"/>
                <a:gd name="connsiteX95" fmla="*/ 482941 w 1802246"/>
                <a:gd name="connsiteY95" fmla="*/ 214029 h 1543254"/>
                <a:gd name="connsiteX96" fmla="*/ 477839 w 1802246"/>
                <a:gd name="connsiteY96" fmla="*/ 197054 h 1543254"/>
                <a:gd name="connsiteX97" fmla="*/ 463835 w 1802246"/>
                <a:gd name="connsiteY97" fmla="*/ 176437 h 1543254"/>
                <a:gd name="connsiteX98" fmla="*/ 463287 w 1802246"/>
                <a:gd name="connsiteY98" fmla="*/ 165015 h 1543254"/>
                <a:gd name="connsiteX99" fmla="*/ 462958 w 1802246"/>
                <a:gd name="connsiteY99" fmla="*/ 153227 h 1543254"/>
                <a:gd name="connsiteX100" fmla="*/ 464882 w 1802246"/>
                <a:gd name="connsiteY100" fmla="*/ 130724 h 1543254"/>
                <a:gd name="connsiteX101" fmla="*/ 473674 w 1802246"/>
                <a:gd name="connsiteY101" fmla="*/ 114077 h 1543254"/>
                <a:gd name="connsiteX102" fmla="*/ 492756 w 1802246"/>
                <a:gd name="connsiteY102" fmla="*/ 108622 h 1543254"/>
                <a:gd name="connsiteX103" fmla="*/ 521458 w 1802246"/>
                <a:gd name="connsiteY103" fmla="*/ 142292 h 1543254"/>
                <a:gd name="connsiteX104" fmla="*/ 505360 w 1802246"/>
                <a:gd name="connsiteY104" fmla="*/ 134840 h 1543254"/>
                <a:gd name="connsiteX105" fmla="*/ 495301 w 1802246"/>
                <a:gd name="connsiteY105" fmla="*/ 145190 h 1543254"/>
                <a:gd name="connsiteX106" fmla="*/ 504495 w 1802246"/>
                <a:gd name="connsiteY106" fmla="*/ 139808 h 1543254"/>
                <a:gd name="connsiteX107" fmla="*/ 525367 w 1802246"/>
                <a:gd name="connsiteY107" fmla="*/ 145604 h 1543254"/>
                <a:gd name="connsiteX108" fmla="*/ 541806 w 1802246"/>
                <a:gd name="connsiteY108" fmla="*/ 145410 h 1543254"/>
                <a:gd name="connsiteX109" fmla="*/ 539675 w 1802246"/>
                <a:gd name="connsiteY109" fmla="*/ 121944 h 1543254"/>
                <a:gd name="connsiteX110" fmla="*/ 506797 w 1802246"/>
                <a:gd name="connsiteY110" fmla="*/ 104165 h 1543254"/>
                <a:gd name="connsiteX111" fmla="*/ 509013 w 1802246"/>
                <a:gd name="connsiteY111" fmla="*/ 80492 h 1543254"/>
                <a:gd name="connsiteX112" fmla="*/ 512837 w 1802246"/>
                <a:gd name="connsiteY112" fmla="*/ 55650 h 1543254"/>
                <a:gd name="connsiteX113" fmla="*/ 522140 w 1802246"/>
                <a:gd name="connsiteY113" fmla="*/ 36885 h 1543254"/>
                <a:gd name="connsiteX114" fmla="*/ 539675 w 1802246"/>
                <a:gd name="connsiteY114" fmla="*/ 30918 h 1543254"/>
                <a:gd name="connsiteX115" fmla="*/ 521190 w 1802246"/>
                <a:gd name="connsiteY115" fmla="*/ 17048 h 1543254"/>
                <a:gd name="connsiteX116" fmla="*/ 515235 w 1802246"/>
                <a:gd name="connsiteY116" fmla="*/ 15831 h 1543254"/>
                <a:gd name="connsiteX117" fmla="*/ 494704 w 1802246"/>
                <a:gd name="connsiteY117" fmla="*/ 0 h 1543254"/>
                <a:gd name="connsiteX118" fmla="*/ 505469 w 1802246"/>
                <a:gd name="connsiteY118" fmla="*/ 24245 h 1543254"/>
                <a:gd name="connsiteX119" fmla="*/ 488324 w 1802246"/>
                <a:gd name="connsiteY119" fmla="*/ 34523 h 1543254"/>
                <a:gd name="connsiteX120" fmla="*/ 473552 w 1802246"/>
                <a:gd name="connsiteY120" fmla="*/ 45251 h 1543254"/>
                <a:gd name="connsiteX121" fmla="*/ 484646 w 1802246"/>
                <a:gd name="connsiteY121" fmla="*/ 63237 h 1543254"/>
                <a:gd name="connsiteX122" fmla="*/ 463311 w 1802246"/>
                <a:gd name="connsiteY122" fmla="*/ 49440 h 1543254"/>
                <a:gd name="connsiteX123" fmla="*/ 445045 w 1802246"/>
                <a:gd name="connsiteY123" fmla="*/ 45288 h 1543254"/>
                <a:gd name="connsiteX124" fmla="*/ 426438 w 1802246"/>
                <a:gd name="connsiteY124" fmla="*/ 43230 h 1543254"/>
                <a:gd name="connsiteX125" fmla="*/ 395569 w 1802246"/>
                <a:gd name="connsiteY125" fmla="*/ 29834 h 1543254"/>
                <a:gd name="connsiteX126" fmla="*/ 409183 w 1802246"/>
                <a:gd name="connsiteY126" fmla="*/ 44715 h 1543254"/>
                <a:gd name="connsiteX127" fmla="*/ 397298 w 1802246"/>
                <a:gd name="connsiteY127" fmla="*/ 53909 h 1543254"/>
                <a:gd name="connsiteX128" fmla="*/ 401657 w 1802246"/>
                <a:gd name="connsiteY128" fmla="*/ 67304 h 1543254"/>
                <a:gd name="connsiteX129" fmla="*/ 399660 w 1802246"/>
                <a:gd name="connsiteY129" fmla="*/ 67109 h 1543254"/>
                <a:gd name="connsiteX130" fmla="*/ 401852 w 1802246"/>
                <a:gd name="connsiteY130" fmla="*/ 67974 h 1543254"/>
                <a:gd name="connsiteX131" fmla="*/ 402644 w 1802246"/>
                <a:gd name="connsiteY131" fmla="*/ 68266 h 1543254"/>
                <a:gd name="connsiteX132" fmla="*/ 426657 w 1802246"/>
                <a:gd name="connsiteY132" fmla="*/ 81661 h 1543254"/>
                <a:gd name="connsiteX133" fmla="*/ 429860 w 1802246"/>
                <a:gd name="connsiteY133" fmla="*/ 104177 h 1543254"/>
                <a:gd name="connsiteX134" fmla="*/ 427875 w 1802246"/>
                <a:gd name="connsiteY134" fmla="*/ 113578 h 1543254"/>
                <a:gd name="connsiteX135" fmla="*/ 426365 w 1802246"/>
                <a:gd name="connsiteY135" fmla="*/ 117950 h 1543254"/>
                <a:gd name="connsiteX136" fmla="*/ 424709 w 1802246"/>
                <a:gd name="connsiteY136" fmla="*/ 122212 h 1543254"/>
                <a:gd name="connsiteX137" fmla="*/ 418012 w 1802246"/>
                <a:gd name="connsiteY137" fmla="*/ 138042 h 1543254"/>
                <a:gd name="connsiteX138" fmla="*/ 416368 w 1802246"/>
                <a:gd name="connsiteY138" fmla="*/ 153435 h 1543254"/>
                <a:gd name="connsiteX139" fmla="*/ 404677 w 1802246"/>
                <a:gd name="connsiteY139" fmla="*/ 144228 h 1543254"/>
                <a:gd name="connsiteX140" fmla="*/ 391514 w 1802246"/>
                <a:gd name="connsiteY140" fmla="*/ 127180 h 1543254"/>
                <a:gd name="connsiteX141" fmla="*/ 397773 w 1802246"/>
                <a:gd name="connsiteY141" fmla="*/ 158707 h 1543254"/>
                <a:gd name="connsiteX142" fmla="*/ 355627 w 1802246"/>
                <a:gd name="connsiteY142" fmla="*/ 132441 h 1543254"/>
                <a:gd name="connsiteX143" fmla="*/ 341014 w 1802246"/>
                <a:gd name="connsiteY143" fmla="*/ 120203 h 1543254"/>
                <a:gd name="connsiteX144" fmla="*/ 339626 w 1802246"/>
                <a:gd name="connsiteY144" fmla="*/ 100390 h 1543254"/>
                <a:gd name="connsiteX145" fmla="*/ 316489 w 1802246"/>
                <a:gd name="connsiteY145" fmla="*/ 116123 h 1543254"/>
                <a:gd name="connsiteX146" fmla="*/ 297005 w 1802246"/>
                <a:gd name="connsiteY146" fmla="*/ 115319 h 1543254"/>
                <a:gd name="connsiteX147" fmla="*/ 280724 w 1802246"/>
                <a:gd name="connsiteY147" fmla="*/ 119472 h 1543254"/>
                <a:gd name="connsiteX148" fmla="*/ 266513 w 1802246"/>
                <a:gd name="connsiteY148" fmla="*/ 141756 h 1543254"/>
                <a:gd name="connsiteX149" fmla="*/ 262470 w 1802246"/>
                <a:gd name="connsiteY149" fmla="*/ 165320 h 1543254"/>
                <a:gd name="connsiteX150" fmla="*/ 259864 w 1802246"/>
                <a:gd name="connsiteY150" fmla="*/ 165247 h 1543254"/>
                <a:gd name="connsiteX151" fmla="*/ 253581 w 1802246"/>
                <a:gd name="connsiteY151" fmla="*/ 188530 h 1543254"/>
                <a:gd name="connsiteX152" fmla="*/ 248138 w 1802246"/>
                <a:gd name="connsiteY152" fmla="*/ 211861 h 1543254"/>
                <a:gd name="connsiteX153" fmla="*/ 240320 w 1802246"/>
                <a:gd name="connsiteY153" fmla="*/ 206187 h 1543254"/>
                <a:gd name="connsiteX154" fmla="*/ 224757 w 1802246"/>
                <a:gd name="connsiteY154" fmla="*/ 235096 h 1543254"/>
                <a:gd name="connsiteX155" fmla="*/ 216233 w 1802246"/>
                <a:gd name="connsiteY155" fmla="*/ 269643 h 1543254"/>
                <a:gd name="connsiteX156" fmla="*/ 209657 w 1802246"/>
                <a:gd name="connsiteY156" fmla="*/ 285473 h 1543254"/>
                <a:gd name="connsiteX157" fmla="*/ 198625 w 1802246"/>
                <a:gd name="connsiteY157" fmla="*/ 298710 h 1543254"/>
                <a:gd name="connsiteX158" fmla="*/ 152972 w 1802246"/>
                <a:gd name="connsiteY158" fmla="*/ 313116 h 1543254"/>
                <a:gd name="connsiteX159" fmla="*/ 152850 w 1802246"/>
                <a:gd name="connsiteY159" fmla="*/ 339443 h 1543254"/>
                <a:gd name="connsiteX160" fmla="*/ 147894 w 1802246"/>
                <a:gd name="connsiteY160" fmla="*/ 352376 h 1543254"/>
                <a:gd name="connsiteX161" fmla="*/ 143023 w 1802246"/>
                <a:gd name="connsiteY161" fmla="*/ 358623 h 1543254"/>
                <a:gd name="connsiteX162" fmla="*/ 136155 w 1802246"/>
                <a:gd name="connsiteY162" fmla="*/ 364772 h 1543254"/>
                <a:gd name="connsiteX163" fmla="*/ 102838 w 1802246"/>
                <a:gd name="connsiteY163" fmla="*/ 353679 h 1543254"/>
                <a:gd name="connsiteX164" fmla="*/ 95190 w 1802246"/>
                <a:gd name="connsiteY164" fmla="*/ 369059 h 1543254"/>
                <a:gd name="connsiteX165" fmla="*/ 87153 w 1802246"/>
                <a:gd name="connsiteY165" fmla="*/ 376207 h 1543254"/>
                <a:gd name="connsiteX166" fmla="*/ 78629 w 1802246"/>
                <a:gd name="connsiteY166" fmla="*/ 383330 h 1543254"/>
                <a:gd name="connsiteX167" fmla="*/ 75974 w 1802246"/>
                <a:gd name="connsiteY167" fmla="*/ 413616 h 1543254"/>
                <a:gd name="connsiteX168" fmla="*/ 46201 w 1802246"/>
                <a:gd name="connsiteY168" fmla="*/ 412617 h 1543254"/>
                <a:gd name="connsiteX169" fmla="*/ 26644 w 1802246"/>
                <a:gd name="connsiteY169" fmla="*/ 420411 h 1543254"/>
                <a:gd name="connsiteX170" fmla="*/ 15197 w 1802246"/>
                <a:gd name="connsiteY170" fmla="*/ 434670 h 1543254"/>
                <a:gd name="connsiteX171" fmla="*/ 9998 w 1802246"/>
                <a:gd name="connsiteY171" fmla="*/ 453131 h 1543254"/>
                <a:gd name="connsiteX172" fmla="*/ 8390 w 1802246"/>
                <a:gd name="connsiteY172" fmla="*/ 473382 h 1543254"/>
                <a:gd name="connsiteX173" fmla="*/ 7915 w 1802246"/>
                <a:gd name="connsiteY173" fmla="*/ 493292 h 1543254"/>
                <a:gd name="connsiteX174" fmla="*/ 5967 w 1802246"/>
                <a:gd name="connsiteY174" fmla="*/ 510973 h 1543254"/>
                <a:gd name="connsiteX175" fmla="*/ 0 w 1802246"/>
                <a:gd name="connsiteY175" fmla="*/ 524807 h 1543254"/>
                <a:gd name="connsiteX176" fmla="*/ 43838 w 1802246"/>
                <a:gd name="connsiteY176" fmla="*/ 537398 h 1543254"/>
                <a:gd name="connsiteX177" fmla="*/ 57879 w 1802246"/>
                <a:gd name="connsiteY177" fmla="*/ 614761 h 1543254"/>
                <a:gd name="connsiteX178" fmla="*/ 97540 w 1802246"/>
                <a:gd name="connsiteY178" fmla="*/ 619961 h 1543254"/>
                <a:gd name="connsiteX179" fmla="*/ 104202 w 1802246"/>
                <a:gd name="connsiteY179" fmla="*/ 640662 h 1543254"/>
                <a:gd name="connsiteX180" fmla="*/ 90806 w 1802246"/>
                <a:gd name="connsiteY180" fmla="*/ 661997 h 1543254"/>
                <a:gd name="connsiteX181" fmla="*/ 86130 w 1802246"/>
                <a:gd name="connsiteY181" fmla="*/ 667708 h 1543254"/>
                <a:gd name="connsiteX182" fmla="*/ 81466 w 1802246"/>
                <a:gd name="connsiteY182" fmla="*/ 673614 h 1543254"/>
                <a:gd name="connsiteX183" fmla="*/ 72772 w 1802246"/>
                <a:gd name="connsiteY183" fmla="*/ 686010 h 1543254"/>
                <a:gd name="connsiteX184" fmla="*/ 66683 w 1802246"/>
                <a:gd name="connsiteY184" fmla="*/ 699162 h 1543254"/>
                <a:gd name="connsiteX185" fmla="*/ 64966 w 1802246"/>
                <a:gd name="connsiteY185" fmla="*/ 712935 h 1543254"/>
                <a:gd name="connsiteX186" fmla="*/ 63675 w 1802246"/>
                <a:gd name="connsiteY186" fmla="*/ 694194 h 1543254"/>
                <a:gd name="connsiteX187" fmla="*/ 40185 w 1802246"/>
                <a:gd name="connsiteY187" fmla="*/ 709464 h 1543254"/>
                <a:gd name="connsiteX188" fmla="*/ 34474 w 1802246"/>
                <a:gd name="connsiteY188" fmla="*/ 726805 h 1543254"/>
                <a:gd name="connsiteX189" fmla="*/ 41074 w 1802246"/>
                <a:gd name="connsiteY189" fmla="*/ 744778 h 1543254"/>
                <a:gd name="connsiteX190" fmla="*/ 54469 w 1802246"/>
                <a:gd name="connsiteY190" fmla="*/ 762496 h 1543254"/>
                <a:gd name="connsiteX191" fmla="*/ 79944 w 1802246"/>
                <a:gd name="connsiteY191" fmla="*/ 795680 h 1543254"/>
                <a:gd name="connsiteX192" fmla="*/ 68668 w 1802246"/>
                <a:gd name="connsiteY192" fmla="*/ 827475 h 1543254"/>
                <a:gd name="connsiteX193" fmla="*/ 71457 w 1802246"/>
                <a:gd name="connsiteY193" fmla="*/ 851464 h 1543254"/>
                <a:gd name="connsiteX194" fmla="*/ 69119 w 1802246"/>
                <a:gd name="connsiteY194" fmla="*/ 849199 h 1543254"/>
                <a:gd name="connsiteX195" fmla="*/ 69253 w 1802246"/>
                <a:gd name="connsiteY195" fmla="*/ 853303 h 1543254"/>
                <a:gd name="connsiteX196" fmla="*/ 51413 w 1802246"/>
                <a:gd name="connsiteY196" fmla="*/ 869243 h 1543254"/>
                <a:gd name="connsiteX197" fmla="*/ 69679 w 1802246"/>
                <a:gd name="connsiteY197" fmla="*/ 855470 h 1543254"/>
                <a:gd name="connsiteX198" fmla="*/ 76145 w 1802246"/>
                <a:gd name="connsiteY198" fmla="*/ 868865 h 1543254"/>
                <a:gd name="connsiteX199" fmla="*/ 89674 w 1802246"/>
                <a:gd name="connsiteY199" fmla="*/ 883892 h 1543254"/>
                <a:gd name="connsiteX200" fmla="*/ 50572 w 1802246"/>
                <a:gd name="connsiteY200" fmla="*/ 894170 h 1543254"/>
                <a:gd name="connsiteX201" fmla="*/ 52253 w 1802246"/>
                <a:gd name="connsiteY201" fmla="*/ 896678 h 1543254"/>
                <a:gd name="connsiteX202" fmla="*/ 61544 w 1802246"/>
                <a:gd name="connsiteY202" fmla="*/ 903522 h 1543254"/>
                <a:gd name="connsiteX203" fmla="*/ 101790 w 1802246"/>
                <a:gd name="connsiteY203" fmla="*/ 892563 h 1543254"/>
                <a:gd name="connsiteX204" fmla="*/ 128654 w 1802246"/>
                <a:gd name="connsiteY204" fmla="*/ 902998 h 1543254"/>
                <a:gd name="connsiteX205" fmla="*/ 111264 w 1802246"/>
                <a:gd name="connsiteY205" fmla="*/ 925344 h 1543254"/>
                <a:gd name="connsiteX206" fmla="*/ 116135 w 1802246"/>
                <a:gd name="connsiteY206" fmla="*/ 936036 h 1543254"/>
                <a:gd name="connsiteX207" fmla="*/ 92304 w 1802246"/>
                <a:gd name="connsiteY207" fmla="*/ 951525 h 1543254"/>
                <a:gd name="connsiteX208" fmla="*/ 114090 w 1802246"/>
                <a:gd name="connsiteY208" fmla="*/ 959075 h 1543254"/>
                <a:gd name="connsiteX209" fmla="*/ 133756 w 1802246"/>
                <a:gd name="connsiteY209" fmla="*/ 974163 h 1543254"/>
                <a:gd name="connsiteX210" fmla="*/ 159925 w 1802246"/>
                <a:gd name="connsiteY210" fmla="*/ 986438 h 1543254"/>
                <a:gd name="connsiteX211" fmla="*/ 186618 w 1802246"/>
                <a:gd name="connsiteY211" fmla="*/ 987814 h 1543254"/>
                <a:gd name="connsiteX212" fmla="*/ 184280 w 1802246"/>
                <a:gd name="connsiteY212" fmla="*/ 1005982 h 1543254"/>
                <a:gd name="connsiteX213" fmla="*/ 201121 w 1802246"/>
                <a:gd name="connsiteY213" fmla="*/ 1017526 h 1543254"/>
                <a:gd name="connsiteX214" fmla="*/ 156771 w 1802246"/>
                <a:gd name="connsiteY214" fmla="*/ 1037607 h 1543254"/>
                <a:gd name="connsiteX215" fmla="*/ 192353 w 1802246"/>
                <a:gd name="connsiteY215" fmla="*/ 1038922 h 1543254"/>
                <a:gd name="connsiteX216" fmla="*/ 227546 w 1802246"/>
                <a:gd name="connsiteY216" fmla="*/ 1039275 h 1543254"/>
                <a:gd name="connsiteX217" fmla="*/ 197102 w 1802246"/>
                <a:gd name="connsiteY217" fmla="*/ 1066455 h 1543254"/>
                <a:gd name="connsiteX218" fmla="*/ 152144 w 1802246"/>
                <a:gd name="connsiteY218" fmla="*/ 1074772 h 1543254"/>
                <a:gd name="connsiteX219" fmla="*/ 187300 w 1802246"/>
                <a:gd name="connsiteY219" fmla="*/ 1084051 h 1543254"/>
                <a:gd name="connsiteX220" fmla="*/ 202509 w 1802246"/>
                <a:gd name="connsiteY220" fmla="*/ 1090883 h 1543254"/>
                <a:gd name="connsiteX221" fmla="*/ 217122 w 1802246"/>
                <a:gd name="connsiteY221" fmla="*/ 1096509 h 1543254"/>
                <a:gd name="connsiteX222" fmla="*/ 249782 w 1802246"/>
                <a:gd name="connsiteY222" fmla="*/ 1100515 h 1543254"/>
                <a:gd name="connsiteX223" fmla="*/ 221615 w 1802246"/>
                <a:gd name="connsiteY223" fmla="*/ 1112120 h 1543254"/>
                <a:gd name="connsiteX224" fmla="*/ 247090 w 1802246"/>
                <a:gd name="connsiteY224" fmla="*/ 1121314 h 1543254"/>
                <a:gd name="connsiteX225" fmla="*/ 253569 w 1802246"/>
                <a:gd name="connsiteY225" fmla="*/ 1135854 h 1543254"/>
                <a:gd name="connsiteX226" fmla="*/ 269996 w 1802246"/>
                <a:gd name="connsiteY226" fmla="*/ 1217929 h 1543254"/>
                <a:gd name="connsiteX227" fmla="*/ 278009 w 1802246"/>
                <a:gd name="connsiteY227" fmla="*/ 1229229 h 1543254"/>
                <a:gd name="connsiteX228" fmla="*/ 286216 w 1802246"/>
                <a:gd name="connsiteY228" fmla="*/ 1240749 h 1543254"/>
                <a:gd name="connsiteX229" fmla="*/ 294278 w 1802246"/>
                <a:gd name="connsiteY229" fmla="*/ 1252549 h 1543254"/>
                <a:gd name="connsiteX230" fmla="*/ 302022 w 1802246"/>
                <a:gd name="connsiteY230" fmla="*/ 1264605 h 1543254"/>
                <a:gd name="connsiteX231" fmla="*/ 323260 w 1802246"/>
                <a:gd name="connsiteY231" fmla="*/ 1317442 h 1543254"/>
                <a:gd name="connsiteX232" fmla="*/ 344619 w 1802246"/>
                <a:gd name="connsiteY232" fmla="*/ 1298068 h 1543254"/>
                <a:gd name="connsiteX233" fmla="*/ 345897 w 1802246"/>
                <a:gd name="connsiteY233" fmla="*/ 1311889 h 1543254"/>
                <a:gd name="connsiteX234" fmla="*/ 347346 w 1802246"/>
                <a:gd name="connsiteY234" fmla="*/ 1329778 h 1543254"/>
                <a:gd name="connsiteX235" fmla="*/ 366830 w 1802246"/>
                <a:gd name="connsiteY235" fmla="*/ 1322471 h 1543254"/>
                <a:gd name="connsiteX236" fmla="*/ 355189 w 1802246"/>
                <a:gd name="connsiteY236" fmla="*/ 1342625 h 1543254"/>
                <a:gd name="connsiteX237" fmla="*/ 336423 w 1802246"/>
                <a:gd name="connsiteY237" fmla="*/ 1354571 h 1543254"/>
                <a:gd name="connsiteX238" fmla="*/ 348881 w 1802246"/>
                <a:gd name="connsiteY238" fmla="*/ 1359442 h 1543254"/>
                <a:gd name="connsiteX239" fmla="*/ 357405 w 1802246"/>
                <a:gd name="connsiteY239" fmla="*/ 1366212 h 1543254"/>
                <a:gd name="connsiteX240" fmla="*/ 363567 w 1802246"/>
                <a:gd name="connsiteY240" fmla="*/ 1373872 h 1543254"/>
                <a:gd name="connsiteX241" fmla="*/ 369022 w 1802246"/>
                <a:gd name="connsiteY241" fmla="*/ 1381178 h 1543254"/>
                <a:gd name="connsiteX242" fmla="*/ 383355 w 1802246"/>
                <a:gd name="connsiteY242" fmla="*/ 1390397 h 1543254"/>
                <a:gd name="connsiteX243" fmla="*/ 411168 w 1802246"/>
                <a:gd name="connsiteY243" fmla="*/ 1384381 h 1543254"/>
                <a:gd name="connsiteX244" fmla="*/ 396397 w 1802246"/>
                <a:gd name="connsiteY244" fmla="*/ 1398555 h 1543254"/>
                <a:gd name="connsiteX245" fmla="*/ 384719 w 1802246"/>
                <a:gd name="connsiteY245" fmla="*/ 1408614 h 1543254"/>
                <a:gd name="connsiteX246" fmla="*/ 400354 w 1802246"/>
                <a:gd name="connsiteY246" fmla="*/ 1412949 h 1543254"/>
                <a:gd name="connsiteX247" fmla="*/ 376937 w 1802246"/>
                <a:gd name="connsiteY247" fmla="*/ 1423665 h 1543254"/>
                <a:gd name="connsiteX248" fmla="*/ 402437 w 1802246"/>
                <a:gd name="connsiteY248" fmla="*/ 1426807 h 1543254"/>
                <a:gd name="connsiteX249" fmla="*/ 427875 w 1802246"/>
                <a:gd name="connsiteY249" fmla="*/ 1414629 h 1543254"/>
                <a:gd name="connsiteX250" fmla="*/ 476585 w 1802246"/>
                <a:gd name="connsiteY250" fmla="*/ 1366639 h 1543254"/>
                <a:gd name="connsiteX251" fmla="*/ 484792 w 1802246"/>
                <a:gd name="connsiteY251" fmla="*/ 1388278 h 1543254"/>
                <a:gd name="connsiteX252" fmla="*/ 513470 w 1802246"/>
                <a:gd name="connsiteY252" fmla="*/ 1376600 h 1543254"/>
                <a:gd name="connsiteX253" fmla="*/ 507381 w 1802246"/>
                <a:gd name="connsiteY253" fmla="*/ 1397423 h 1543254"/>
                <a:gd name="connsiteX254" fmla="*/ 488531 w 1802246"/>
                <a:gd name="connsiteY254" fmla="*/ 1402915 h 1543254"/>
                <a:gd name="connsiteX255" fmla="*/ 493158 w 1802246"/>
                <a:gd name="connsiteY255" fmla="*/ 1407238 h 1543254"/>
                <a:gd name="connsiteX256" fmla="*/ 500294 w 1802246"/>
                <a:gd name="connsiteY256" fmla="*/ 1413582 h 1543254"/>
                <a:gd name="connsiteX257" fmla="*/ 509293 w 1802246"/>
                <a:gd name="connsiteY257" fmla="*/ 1420706 h 1543254"/>
                <a:gd name="connsiteX258" fmla="*/ 519668 w 1802246"/>
                <a:gd name="connsiteY258" fmla="*/ 1427123 h 1543254"/>
                <a:gd name="connsiteX259" fmla="*/ 541307 w 1802246"/>
                <a:gd name="connsiteY259" fmla="*/ 1433395 h 1543254"/>
                <a:gd name="connsiteX260" fmla="*/ 558757 w 1802246"/>
                <a:gd name="connsiteY260" fmla="*/ 1423543 h 1543254"/>
                <a:gd name="connsiteX261" fmla="*/ 565443 w 1802246"/>
                <a:gd name="connsiteY261" fmla="*/ 1430850 h 1543254"/>
                <a:gd name="connsiteX262" fmla="*/ 576280 w 1802246"/>
                <a:gd name="connsiteY262" fmla="*/ 1430083 h 1543254"/>
                <a:gd name="connsiteX263" fmla="*/ 589481 w 1802246"/>
                <a:gd name="connsiteY263" fmla="*/ 1437389 h 1543254"/>
                <a:gd name="connsiteX264" fmla="*/ 598979 w 1802246"/>
                <a:gd name="connsiteY264" fmla="*/ 1442467 h 1543254"/>
                <a:gd name="connsiteX265" fmla="*/ 608843 w 1802246"/>
                <a:gd name="connsiteY265" fmla="*/ 1446644 h 1543254"/>
                <a:gd name="connsiteX266" fmla="*/ 623297 w 1802246"/>
                <a:gd name="connsiteY266" fmla="*/ 1450687 h 1543254"/>
                <a:gd name="connsiteX267" fmla="*/ 619120 w 1802246"/>
                <a:gd name="connsiteY267" fmla="*/ 1443989 h 1543254"/>
                <a:gd name="connsiteX268" fmla="*/ 641612 w 1802246"/>
                <a:gd name="connsiteY268" fmla="*/ 1433614 h 1543254"/>
                <a:gd name="connsiteX269" fmla="*/ 660974 w 1802246"/>
                <a:gd name="connsiteY269" fmla="*/ 1446449 h 1543254"/>
                <a:gd name="connsiteX270" fmla="*/ 659099 w 1802246"/>
                <a:gd name="connsiteY270" fmla="*/ 1449445 h 1543254"/>
                <a:gd name="connsiteX271" fmla="*/ 677085 w 1802246"/>
                <a:gd name="connsiteY271" fmla="*/ 1464143 h 1543254"/>
                <a:gd name="connsiteX272" fmla="*/ 686729 w 1802246"/>
                <a:gd name="connsiteY272" fmla="*/ 1464873 h 1543254"/>
                <a:gd name="connsiteX273" fmla="*/ 696020 w 1802246"/>
                <a:gd name="connsiteY273" fmla="*/ 1466091 h 1543254"/>
                <a:gd name="connsiteX274" fmla="*/ 703327 w 1802246"/>
                <a:gd name="connsiteY274" fmla="*/ 1471072 h 1543254"/>
                <a:gd name="connsiteX275" fmla="*/ 714189 w 1802246"/>
                <a:gd name="connsiteY275" fmla="*/ 1480813 h 1543254"/>
                <a:gd name="connsiteX276" fmla="*/ 717842 w 1802246"/>
                <a:gd name="connsiteY276" fmla="*/ 1462474 h 1543254"/>
                <a:gd name="connsiteX277" fmla="*/ 729727 w 1802246"/>
                <a:gd name="connsiteY277" fmla="*/ 1451807 h 1543254"/>
                <a:gd name="connsiteX278" fmla="*/ 742148 w 1802246"/>
                <a:gd name="connsiteY278" fmla="*/ 1463461 h 1543254"/>
                <a:gd name="connsiteX279" fmla="*/ 757759 w 1802246"/>
                <a:gd name="connsiteY279" fmla="*/ 1479486 h 1543254"/>
                <a:gd name="connsiteX280" fmla="*/ 777243 w 1802246"/>
                <a:gd name="connsiteY280" fmla="*/ 1483456 h 1543254"/>
                <a:gd name="connsiteX281" fmla="*/ 770789 w 1802246"/>
                <a:gd name="connsiteY281" fmla="*/ 1472496 h 1543254"/>
                <a:gd name="connsiteX282" fmla="*/ 781749 w 1802246"/>
                <a:gd name="connsiteY282" fmla="*/ 1477148 h 1543254"/>
                <a:gd name="connsiteX283" fmla="*/ 791625 w 1802246"/>
                <a:gd name="connsiteY283" fmla="*/ 1496461 h 1543254"/>
                <a:gd name="connsiteX284" fmla="*/ 812204 w 1802246"/>
                <a:gd name="connsiteY284" fmla="*/ 1529657 h 1543254"/>
                <a:gd name="connsiteX285" fmla="*/ 801464 w 1802246"/>
                <a:gd name="connsiteY285" fmla="*/ 1535867 h 1543254"/>
                <a:gd name="connsiteX286" fmla="*/ 818001 w 1802246"/>
                <a:gd name="connsiteY286" fmla="*/ 1541676 h 1543254"/>
                <a:gd name="connsiteX287" fmla="*/ 822433 w 1802246"/>
                <a:gd name="connsiteY287" fmla="*/ 1533614 h 1543254"/>
                <a:gd name="connsiteX288" fmla="*/ 825745 w 1802246"/>
                <a:gd name="connsiteY288" fmla="*/ 1521072 h 1543254"/>
                <a:gd name="connsiteX289" fmla="*/ 838593 w 1802246"/>
                <a:gd name="connsiteY289" fmla="*/ 1513363 h 1543254"/>
                <a:gd name="connsiteX290" fmla="*/ 836900 w 1802246"/>
                <a:gd name="connsiteY290" fmla="*/ 1530862 h 1543254"/>
                <a:gd name="connsiteX291" fmla="*/ 837935 w 1802246"/>
                <a:gd name="connsiteY291" fmla="*/ 1538169 h 1543254"/>
                <a:gd name="connsiteX292" fmla="*/ 846690 w 1802246"/>
                <a:gd name="connsiteY292" fmla="*/ 1542126 h 1543254"/>
                <a:gd name="connsiteX293" fmla="*/ 860000 w 1802246"/>
                <a:gd name="connsiteY293" fmla="*/ 1540823 h 1543254"/>
                <a:gd name="connsiteX294" fmla="*/ 882273 w 1802246"/>
                <a:gd name="connsiteY294" fmla="*/ 1531410 h 1543254"/>
                <a:gd name="connsiteX295" fmla="*/ 928364 w 1802246"/>
                <a:gd name="connsiteY295" fmla="*/ 1527915 h 1543254"/>
                <a:gd name="connsiteX296" fmla="*/ 922701 w 1802246"/>
                <a:gd name="connsiteY296" fmla="*/ 1517528 h 1543254"/>
                <a:gd name="connsiteX297" fmla="*/ 930605 w 1802246"/>
                <a:gd name="connsiteY297" fmla="*/ 1508091 h 1543254"/>
                <a:gd name="connsiteX298" fmla="*/ 938337 w 1802246"/>
                <a:gd name="connsiteY298" fmla="*/ 1508322 h 1543254"/>
                <a:gd name="connsiteX299" fmla="*/ 946995 w 1802246"/>
                <a:gd name="connsiteY299" fmla="*/ 1510355 h 1543254"/>
                <a:gd name="connsiteX300" fmla="*/ 965907 w 1802246"/>
                <a:gd name="connsiteY300" fmla="*/ 1516128 h 1543254"/>
                <a:gd name="connsiteX301" fmla="*/ 975490 w 1802246"/>
                <a:gd name="connsiteY301" fmla="*/ 1517954 h 1543254"/>
                <a:gd name="connsiteX302" fmla="*/ 984599 w 1802246"/>
                <a:gd name="connsiteY302" fmla="*/ 1517772 h 1543254"/>
                <a:gd name="connsiteX303" fmla="*/ 992794 w 1802246"/>
                <a:gd name="connsiteY303" fmla="*/ 1514898 h 1543254"/>
                <a:gd name="connsiteX304" fmla="*/ 999589 w 1802246"/>
                <a:gd name="connsiteY304" fmla="*/ 1508371 h 1543254"/>
                <a:gd name="connsiteX305" fmla="*/ 1003401 w 1802246"/>
                <a:gd name="connsiteY305" fmla="*/ 1513242 h 1543254"/>
                <a:gd name="connsiteX306" fmla="*/ 1009489 w 1802246"/>
                <a:gd name="connsiteY306" fmla="*/ 1510648 h 1543254"/>
                <a:gd name="connsiteX307" fmla="*/ 1016796 w 1802246"/>
                <a:gd name="connsiteY307" fmla="*/ 1507835 h 1543254"/>
                <a:gd name="connsiteX308" fmla="*/ 1024760 w 1802246"/>
                <a:gd name="connsiteY308" fmla="*/ 1504949 h 1543254"/>
                <a:gd name="connsiteX309" fmla="*/ 1032870 w 1802246"/>
                <a:gd name="connsiteY309" fmla="*/ 1501795 h 1543254"/>
                <a:gd name="connsiteX310" fmla="*/ 1056689 w 1802246"/>
                <a:gd name="connsiteY310" fmla="*/ 1485964 h 1543254"/>
                <a:gd name="connsiteX311" fmla="*/ 1078498 w 1802246"/>
                <a:gd name="connsiteY311" fmla="*/ 1497581 h 1543254"/>
                <a:gd name="connsiteX312" fmla="*/ 1107493 w 1802246"/>
                <a:gd name="connsiteY312" fmla="*/ 1487158 h 1543254"/>
                <a:gd name="connsiteX313" fmla="*/ 1114568 w 1802246"/>
                <a:gd name="connsiteY313" fmla="*/ 1483590 h 1543254"/>
                <a:gd name="connsiteX314" fmla="*/ 1121290 w 1802246"/>
                <a:gd name="connsiteY314" fmla="*/ 1480241 h 1543254"/>
                <a:gd name="connsiteX315" fmla="*/ 1133272 w 1802246"/>
                <a:gd name="connsiteY315" fmla="*/ 1475930 h 1543254"/>
                <a:gd name="connsiteX316" fmla="*/ 1148445 w 1802246"/>
                <a:gd name="connsiteY316" fmla="*/ 1486037 h 1543254"/>
                <a:gd name="connsiteX317" fmla="*/ 1170060 w 1802246"/>
                <a:gd name="connsiteY317" fmla="*/ 1479486 h 1543254"/>
                <a:gd name="connsiteX318" fmla="*/ 1191504 w 1802246"/>
                <a:gd name="connsiteY318" fmla="*/ 1472435 h 1543254"/>
                <a:gd name="connsiteX319" fmla="*/ 1191699 w 1802246"/>
                <a:gd name="connsiteY319" fmla="*/ 1476685 h 1543254"/>
                <a:gd name="connsiteX320" fmla="*/ 1201550 w 1802246"/>
                <a:gd name="connsiteY320" fmla="*/ 1474420 h 1543254"/>
                <a:gd name="connsiteX321" fmla="*/ 1209527 w 1802246"/>
                <a:gd name="connsiteY321" fmla="*/ 1471437 h 1543254"/>
                <a:gd name="connsiteX322" fmla="*/ 1215895 w 1802246"/>
                <a:gd name="connsiteY322" fmla="*/ 1467954 h 1543254"/>
                <a:gd name="connsiteX323" fmla="*/ 1220912 w 1802246"/>
                <a:gd name="connsiteY323" fmla="*/ 1464094 h 1543254"/>
                <a:gd name="connsiteX324" fmla="*/ 1232456 w 1802246"/>
                <a:gd name="connsiteY324" fmla="*/ 1445828 h 1543254"/>
                <a:gd name="connsiteX325" fmla="*/ 1237169 w 1802246"/>
                <a:gd name="connsiteY325" fmla="*/ 1453950 h 1543254"/>
                <a:gd name="connsiteX326" fmla="*/ 1251782 w 1802246"/>
                <a:gd name="connsiteY326" fmla="*/ 1451929 h 1543254"/>
                <a:gd name="connsiteX327" fmla="*/ 1263338 w 1802246"/>
                <a:gd name="connsiteY327" fmla="*/ 1449627 h 1543254"/>
                <a:gd name="connsiteX328" fmla="*/ 1280094 w 1802246"/>
                <a:gd name="connsiteY328" fmla="*/ 1443039 h 1543254"/>
                <a:gd name="connsiteX329" fmla="*/ 1292710 w 1802246"/>
                <a:gd name="connsiteY329" fmla="*/ 1431045 h 1543254"/>
                <a:gd name="connsiteX330" fmla="*/ 1298993 w 1802246"/>
                <a:gd name="connsiteY330" fmla="*/ 1421899 h 1543254"/>
                <a:gd name="connsiteX331" fmla="*/ 1305947 w 1802246"/>
                <a:gd name="connsiteY331" fmla="*/ 1409917 h 1543254"/>
                <a:gd name="connsiteX332" fmla="*/ 1317174 w 1802246"/>
                <a:gd name="connsiteY332" fmla="*/ 1422606 h 1543254"/>
                <a:gd name="connsiteX333" fmla="*/ 1357359 w 1802246"/>
                <a:gd name="connsiteY333" fmla="*/ 1412304 h 1543254"/>
                <a:gd name="connsiteX334" fmla="*/ 1373592 w 1802246"/>
                <a:gd name="connsiteY334" fmla="*/ 1408943 h 1543254"/>
                <a:gd name="connsiteX335" fmla="*/ 1389800 w 1802246"/>
                <a:gd name="connsiteY335" fmla="*/ 1403487 h 1543254"/>
                <a:gd name="connsiteX336" fmla="*/ 1404498 w 1802246"/>
                <a:gd name="connsiteY336" fmla="*/ 1395085 h 1543254"/>
                <a:gd name="connsiteX337" fmla="*/ 1415786 w 1802246"/>
                <a:gd name="connsiteY337" fmla="*/ 1382627 h 1543254"/>
                <a:gd name="connsiteX338" fmla="*/ 1416919 w 1802246"/>
                <a:gd name="connsiteY338" fmla="*/ 1392028 h 1543254"/>
                <a:gd name="connsiteX339" fmla="*/ 1423312 w 1802246"/>
                <a:gd name="connsiteY339" fmla="*/ 1385014 h 1543254"/>
                <a:gd name="connsiteX340" fmla="*/ 1431069 w 1802246"/>
                <a:gd name="connsiteY340" fmla="*/ 1379230 h 1543254"/>
                <a:gd name="connsiteX341" fmla="*/ 1440141 w 1802246"/>
                <a:gd name="connsiteY341" fmla="*/ 1374688 h 1543254"/>
                <a:gd name="connsiteX342" fmla="*/ 1450163 w 1802246"/>
                <a:gd name="connsiteY342" fmla="*/ 1370961 h 1543254"/>
                <a:gd name="connsiteX343" fmla="*/ 1460952 w 1802246"/>
                <a:gd name="connsiteY343" fmla="*/ 1367942 h 1543254"/>
                <a:gd name="connsiteX344" fmla="*/ 1472119 w 1802246"/>
                <a:gd name="connsiteY344" fmla="*/ 1365238 h 1543254"/>
                <a:gd name="connsiteX345" fmla="*/ 1494391 w 1802246"/>
                <a:gd name="connsiteY345" fmla="*/ 1360063 h 1543254"/>
                <a:gd name="connsiteX346" fmla="*/ 1513984 w 1802246"/>
                <a:gd name="connsiteY346" fmla="*/ 1353438 h 1543254"/>
                <a:gd name="connsiteX347" fmla="*/ 1521644 w 1802246"/>
                <a:gd name="connsiteY347" fmla="*/ 1348933 h 1543254"/>
                <a:gd name="connsiteX348" fmla="*/ 1527148 w 1802246"/>
                <a:gd name="connsiteY348" fmla="*/ 1343197 h 1543254"/>
                <a:gd name="connsiteX349" fmla="*/ 1529925 w 1802246"/>
                <a:gd name="connsiteY349" fmla="*/ 1327281 h 1543254"/>
                <a:gd name="connsiteX350" fmla="*/ 1518259 w 1802246"/>
                <a:gd name="connsiteY350" fmla="*/ 1303621 h 1543254"/>
                <a:gd name="connsiteX351" fmla="*/ 1520365 w 1802246"/>
                <a:gd name="connsiteY351" fmla="*/ 1294597 h 1543254"/>
                <a:gd name="connsiteX352" fmla="*/ 1522168 w 1802246"/>
                <a:gd name="connsiteY352" fmla="*/ 1285428 h 1543254"/>
                <a:gd name="connsiteX353" fmla="*/ 1525090 w 1802246"/>
                <a:gd name="connsiteY353" fmla="*/ 1266894 h 1543254"/>
                <a:gd name="connsiteX354" fmla="*/ 1513656 w 1802246"/>
                <a:gd name="connsiteY354" fmla="*/ 1272021 h 1543254"/>
                <a:gd name="connsiteX355" fmla="*/ 1505582 w 1802246"/>
                <a:gd name="connsiteY355" fmla="*/ 1271436 h 1543254"/>
                <a:gd name="connsiteX356" fmla="*/ 1495511 w 1802246"/>
                <a:gd name="connsiteY356" fmla="*/ 1259490 h 1543254"/>
                <a:gd name="connsiteX357" fmla="*/ 1486987 w 1802246"/>
                <a:gd name="connsiteY357" fmla="*/ 1243440 h 1543254"/>
                <a:gd name="connsiteX358" fmla="*/ 1474031 w 1802246"/>
                <a:gd name="connsiteY358" fmla="*/ 1235671 h 1543254"/>
                <a:gd name="connsiteX359" fmla="*/ 1477684 w 1802246"/>
                <a:gd name="connsiteY359" fmla="*/ 1231129 h 1543254"/>
                <a:gd name="connsiteX360" fmla="*/ 1483675 w 1802246"/>
                <a:gd name="connsiteY360" fmla="*/ 1228304 h 1543254"/>
                <a:gd name="connsiteX361" fmla="*/ 1499189 w 1802246"/>
                <a:gd name="connsiteY361" fmla="*/ 1227646 h 1543254"/>
                <a:gd name="connsiteX362" fmla="*/ 1512389 w 1802246"/>
                <a:gd name="connsiteY362" fmla="*/ 1232907 h 1543254"/>
                <a:gd name="connsiteX363" fmla="*/ 1514216 w 1802246"/>
                <a:gd name="connsiteY363" fmla="*/ 1243404 h 1543254"/>
                <a:gd name="connsiteX364" fmla="*/ 1508346 w 1802246"/>
                <a:gd name="connsiteY364" fmla="*/ 1242320 h 1543254"/>
                <a:gd name="connsiteX365" fmla="*/ 1531081 w 1802246"/>
                <a:gd name="connsiteY365" fmla="*/ 1255313 h 1543254"/>
                <a:gd name="connsiteX366" fmla="*/ 1549737 w 1802246"/>
                <a:gd name="connsiteY366" fmla="*/ 1247812 h 1543254"/>
                <a:gd name="connsiteX367" fmla="*/ 1586464 w 1802246"/>
                <a:gd name="connsiteY367" fmla="*/ 1241163 h 1543254"/>
                <a:gd name="connsiteX368" fmla="*/ 1597217 w 1802246"/>
                <a:gd name="connsiteY368" fmla="*/ 1229680 h 1543254"/>
                <a:gd name="connsiteX369" fmla="*/ 1608176 w 1802246"/>
                <a:gd name="connsiteY369" fmla="*/ 1218306 h 1543254"/>
                <a:gd name="connsiteX370" fmla="*/ 1619440 w 1802246"/>
                <a:gd name="connsiteY370" fmla="*/ 1207079 h 1543254"/>
                <a:gd name="connsiteX371" fmla="*/ 1625200 w 1802246"/>
                <a:gd name="connsiteY371" fmla="*/ 1201502 h 1543254"/>
                <a:gd name="connsiteX372" fmla="*/ 1630923 w 1802246"/>
                <a:gd name="connsiteY372" fmla="*/ 1195888 h 1543254"/>
                <a:gd name="connsiteX373" fmla="*/ 1654413 w 1802246"/>
                <a:gd name="connsiteY373" fmla="*/ 1173518 h 1543254"/>
                <a:gd name="connsiteX374" fmla="*/ 1677928 w 1802246"/>
                <a:gd name="connsiteY374" fmla="*/ 1150661 h 1543254"/>
                <a:gd name="connsiteX375" fmla="*/ 1683773 w 1802246"/>
                <a:gd name="connsiteY375" fmla="*/ 1144853 h 1543254"/>
                <a:gd name="connsiteX376" fmla="*/ 1689569 w 1802246"/>
                <a:gd name="connsiteY376" fmla="*/ 1138971 h 1543254"/>
                <a:gd name="connsiteX377" fmla="*/ 1700858 w 1802246"/>
                <a:gd name="connsiteY377" fmla="*/ 1127001 h 1543254"/>
                <a:gd name="connsiteX378" fmla="*/ 1722229 w 1802246"/>
                <a:gd name="connsiteY378" fmla="*/ 1102098 h 1543254"/>
                <a:gd name="connsiteX379" fmla="*/ 1732142 w 1802246"/>
                <a:gd name="connsiteY379" fmla="*/ 1089141 h 1543254"/>
                <a:gd name="connsiteX380" fmla="*/ 1741153 w 1802246"/>
                <a:gd name="connsiteY380" fmla="*/ 1075746 h 1543254"/>
                <a:gd name="connsiteX381" fmla="*/ 1749360 w 1802246"/>
                <a:gd name="connsiteY381" fmla="*/ 1061986 h 1543254"/>
                <a:gd name="connsiteX382" fmla="*/ 1756484 w 1802246"/>
                <a:gd name="connsiteY382" fmla="*/ 1047799 h 1543254"/>
                <a:gd name="connsiteX383" fmla="*/ 1702392 w 1802246"/>
                <a:gd name="connsiteY383" fmla="*/ 1038593 h 1543254"/>
                <a:gd name="connsiteX384" fmla="*/ 1708895 w 1802246"/>
                <a:gd name="connsiteY384" fmla="*/ 1026318 h 1543254"/>
                <a:gd name="connsiteX385" fmla="*/ 1715276 w 1802246"/>
                <a:gd name="connsiteY385" fmla="*/ 1013934 h 1543254"/>
                <a:gd name="connsiteX386" fmla="*/ 1741457 w 1802246"/>
                <a:gd name="connsiteY386" fmla="*/ 1016820 h 1543254"/>
                <a:gd name="connsiteX387" fmla="*/ 1750395 w 1802246"/>
                <a:gd name="connsiteY387" fmla="*/ 1024236 h 1543254"/>
                <a:gd name="connsiteX388" fmla="*/ 1749616 w 1802246"/>
                <a:gd name="connsiteY388" fmla="*/ 1035963 h 1543254"/>
                <a:gd name="connsiteX389" fmla="*/ 1754487 w 1802246"/>
                <a:gd name="connsiteY389" fmla="*/ 1015018 h 1543254"/>
                <a:gd name="connsiteX390" fmla="*/ 1738778 w 1802246"/>
                <a:gd name="connsiteY390" fmla="*/ 1000405 h 1543254"/>
                <a:gd name="connsiteX391" fmla="*/ 1725383 w 1802246"/>
                <a:gd name="connsiteY391" fmla="*/ 992246 h 1543254"/>
                <a:gd name="connsiteX392" fmla="*/ 1748313 w 1802246"/>
                <a:gd name="connsiteY392" fmla="*/ 983795 h 1543254"/>
                <a:gd name="connsiteX393" fmla="*/ 1766798 w 1802246"/>
                <a:gd name="connsiteY393" fmla="*/ 995010 h 1543254"/>
                <a:gd name="connsiteX394" fmla="*/ 1786550 w 1802246"/>
                <a:gd name="connsiteY394" fmla="*/ 1013617 h 1543254"/>
                <a:gd name="connsiteX395" fmla="*/ 1788157 w 1802246"/>
                <a:gd name="connsiteY395" fmla="*/ 996009 h 1543254"/>
                <a:gd name="connsiteX396" fmla="*/ 1780778 w 1802246"/>
                <a:gd name="connsiteY396" fmla="*/ 998018 h 1543254"/>
                <a:gd name="connsiteX397" fmla="*/ 1767297 w 1802246"/>
                <a:gd name="connsiteY397" fmla="*/ 985476 h 1543254"/>
                <a:gd name="connsiteX398" fmla="*/ 1755230 w 1802246"/>
                <a:gd name="connsiteY398" fmla="*/ 974930 h 1543254"/>
                <a:gd name="connsiteX399" fmla="*/ 1748167 w 1802246"/>
                <a:gd name="connsiteY399" fmla="*/ 963763 h 1543254"/>
                <a:gd name="connsiteX400" fmla="*/ 1749299 w 1802246"/>
                <a:gd name="connsiteY400" fmla="*/ 949272 h 1543254"/>
                <a:gd name="connsiteX401" fmla="*/ 1772534 w 1802246"/>
                <a:gd name="connsiteY401" fmla="*/ 943610 h 1543254"/>
                <a:gd name="connsiteX402" fmla="*/ 1787682 w 1802246"/>
                <a:gd name="connsiteY402" fmla="*/ 943147 h 1543254"/>
                <a:gd name="connsiteX403" fmla="*/ 1791262 w 1802246"/>
                <a:gd name="connsiteY403" fmla="*/ 934039 h 1543254"/>
                <a:gd name="connsiteX404" fmla="*/ 1794222 w 1802246"/>
                <a:gd name="connsiteY404" fmla="*/ 925149 h 1543254"/>
                <a:gd name="connsiteX405" fmla="*/ 1797071 w 1802246"/>
                <a:gd name="connsiteY405" fmla="*/ 916211 h 1543254"/>
                <a:gd name="connsiteX406" fmla="*/ 1802246 w 1802246"/>
                <a:gd name="connsiteY406" fmla="*/ 898176 h 1543254"/>
                <a:gd name="connsiteX407" fmla="*/ 1757105 w 1802246"/>
                <a:gd name="connsiteY407" fmla="*/ 905617 h 1543254"/>
                <a:gd name="connsiteX408" fmla="*/ 644291 w 1802246"/>
                <a:gd name="connsiteY408" fmla="*/ 137494 h 1543254"/>
                <a:gd name="connsiteX409" fmla="*/ 653327 w 1802246"/>
                <a:gd name="connsiteY409" fmla="*/ 130273 h 1543254"/>
                <a:gd name="connsiteX410" fmla="*/ 667233 w 1802246"/>
                <a:gd name="connsiteY410" fmla="*/ 134511 h 1543254"/>
                <a:gd name="connsiteX411" fmla="*/ 642282 w 1802246"/>
                <a:gd name="connsiteY411" fmla="*/ 146274 h 1543254"/>
                <a:gd name="connsiteX412" fmla="*/ 644291 w 1802246"/>
                <a:gd name="connsiteY412" fmla="*/ 137494 h 1543254"/>
                <a:gd name="connsiteX413" fmla="*/ 636680 w 1802246"/>
                <a:gd name="connsiteY413" fmla="*/ 147029 h 1543254"/>
                <a:gd name="connsiteX414" fmla="*/ 637459 w 1802246"/>
                <a:gd name="connsiteY414" fmla="*/ 148685 h 1543254"/>
                <a:gd name="connsiteX415" fmla="*/ 635718 w 1802246"/>
                <a:gd name="connsiteY415" fmla="*/ 149574 h 1543254"/>
                <a:gd name="connsiteX416" fmla="*/ 636680 w 1802246"/>
                <a:gd name="connsiteY416" fmla="*/ 147029 h 1543254"/>
                <a:gd name="connsiteX417" fmla="*/ 303691 w 1802246"/>
                <a:gd name="connsiteY417" fmla="*/ 147650 h 1543254"/>
                <a:gd name="connsiteX418" fmla="*/ 316696 w 1802246"/>
                <a:gd name="connsiteY418" fmla="*/ 146433 h 1543254"/>
                <a:gd name="connsiteX419" fmla="*/ 317536 w 1802246"/>
                <a:gd name="connsiteY419" fmla="*/ 148259 h 1543254"/>
                <a:gd name="connsiteX420" fmla="*/ 306029 w 1802246"/>
                <a:gd name="connsiteY420" fmla="*/ 147809 h 1543254"/>
                <a:gd name="connsiteX421" fmla="*/ 303691 w 1802246"/>
                <a:gd name="connsiteY421" fmla="*/ 147650 h 1543254"/>
                <a:gd name="connsiteX422" fmla="*/ 312373 w 1802246"/>
                <a:gd name="connsiteY422" fmla="*/ 282039 h 1543254"/>
                <a:gd name="connsiteX423" fmla="*/ 327266 w 1802246"/>
                <a:gd name="connsiteY423" fmla="*/ 288871 h 1543254"/>
                <a:gd name="connsiteX424" fmla="*/ 343961 w 1802246"/>
                <a:gd name="connsiteY424" fmla="*/ 301913 h 1543254"/>
                <a:gd name="connsiteX425" fmla="*/ 353825 w 1802246"/>
                <a:gd name="connsiteY425" fmla="*/ 287300 h 1543254"/>
                <a:gd name="connsiteX426" fmla="*/ 353313 w 1802246"/>
                <a:gd name="connsiteY426" fmla="*/ 269777 h 1543254"/>
                <a:gd name="connsiteX427" fmla="*/ 337325 w 1802246"/>
                <a:gd name="connsiteY427" fmla="*/ 231223 h 1543254"/>
                <a:gd name="connsiteX428" fmla="*/ 327254 w 1802246"/>
                <a:gd name="connsiteY428" fmla="*/ 198223 h 1543254"/>
                <a:gd name="connsiteX429" fmla="*/ 353788 w 1802246"/>
                <a:gd name="connsiteY429" fmla="*/ 184742 h 1543254"/>
                <a:gd name="connsiteX430" fmla="*/ 405993 w 1802246"/>
                <a:gd name="connsiteY430" fmla="*/ 225135 h 1543254"/>
                <a:gd name="connsiteX431" fmla="*/ 443560 w 1802246"/>
                <a:gd name="connsiteY431" fmla="*/ 266306 h 1543254"/>
                <a:gd name="connsiteX432" fmla="*/ 440686 w 1802246"/>
                <a:gd name="connsiteY432" fmla="*/ 274282 h 1543254"/>
                <a:gd name="connsiteX433" fmla="*/ 435230 w 1802246"/>
                <a:gd name="connsiteY433" fmla="*/ 278642 h 1543254"/>
                <a:gd name="connsiteX434" fmla="*/ 419205 w 1802246"/>
                <a:gd name="connsiteY434" fmla="*/ 280322 h 1543254"/>
                <a:gd name="connsiteX435" fmla="*/ 401816 w 1802246"/>
                <a:gd name="connsiteY435" fmla="*/ 279458 h 1543254"/>
                <a:gd name="connsiteX436" fmla="*/ 394704 w 1802246"/>
                <a:gd name="connsiteY436" fmla="*/ 280481 h 1543254"/>
                <a:gd name="connsiteX437" fmla="*/ 389943 w 1802246"/>
                <a:gd name="connsiteY437" fmla="*/ 283805 h 1543254"/>
                <a:gd name="connsiteX438" fmla="*/ 418572 w 1802246"/>
                <a:gd name="connsiteY438" fmla="*/ 284256 h 1543254"/>
                <a:gd name="connsiteX439" fmla="*/ 421860 w 1802246"/>
                <a:gd name="connsiteY439" fmla="*/ 306345 h 1543254"/>
                <a:gd name="connsiteX440" fmla="*/ 409159 w 1802246"/>
                <a:gd name="connsiteY440" fmla="*/ 315089 h 1543254"/>
                <a:gd name="connsiteX441" fmla="*/ 422822 w 1802246"/>
                <a:gd name="connsiteY441" fmla="*/ 317256 h 1543254"/>
                <a:gd name="connsiteX442" fmla="*/ 363347 w 1802246"/>
                <a:gd name="connsiteY442" fmla="*/ 398199 h 1543254"/>
                <a:gd name="connsiteX443" fmla="*/ 341063 w 1802246"/>
                <a:gd name="connsiteY443" fmla="*/ 374161 h 1543254"/>
                <a:gd name="connsiteX444" fmla="*/ 314772 w 1802246"/>
                <a:gd name="connsiteY444" fmla="*/ 333440 h 1543254"/>
                <a:gd name="connsiteX445" fmla="*/ 303496 w 1802246"/>
                <a:gd name="connsiteY445" fmla="*/ 293937 h 1543254"/>
                <a:gd name="connsiteX446" fmla="*/ 312373 w 1802246"/>
                <a:gd name="connsiteY446" fmla="*/ 282039 h 1543254"/>
                <a:gd name="connsiteX447" fmla="*/ 313128 w 1802246"/>
                <a:gd name="connsiteY447" fmla="*/ 493633 h 1543254"/>
                <a:gd name="connsiteX448" fmla="*/ 305042 w 1802246"/>
                <a:gd name="connsiteY448" fmla="*/ 513117 h 1543254"/>
                <a:gd name="connsiteX449" fmla="*/ 294083 w 1802246"/>
                <a:gd name="connsiteY449" fmla="*/ 503716 h 1543254"/>
                <a:gd name="connsiteX450" fmla="*/ 282198 w 1802246"/>
                <a:gd name="connsiteY450" fmla="*/ 491429 h 1543254"/>
                <a:gd name="connsiteX451" fmla="*/ 275732 w 1802246"/>
                <a:gd name="connsiteY451" fmla="*/ 481395 h 1543254"/>
                <a:gd name="connsiteX452" fmla="*/ 313128 w 1802246"/>
                <a:gd name="connsiteY452" fmla="*/ 493584 h 1543254"/>
                <a:gd name="connsiteX453" fmla="*/ 195008 w 1802246"/>
                <a:gd name="connsiteY453" fmla="*/ 591770 h 1543254"/>
                <a:gd name="connsiteX454" fmla="*/ 212129 w 1802246"/>
                <a:gd name="connsiteY454" fmla="*/ 587009 h 1543254"/>
                <a:gd name="connsiteX455" fmla="*/ 229628 w 1802246"/>
                <a:gd name="connsiteY455" fmla="*/ 583197 h 1543254"/>
                <a:gd name="connsiteX456" fmla="*/ 260741 w 1802246"/>
                <a:gd name="connsiteY456" fmla="*/ 580043 h 1543254"/>
                <a:gd name="connsiteX457" fmla="*/ 281528 w 1802246"/>
                <a:gd name="connsiteY457" fmla="*/ 582966 h 1543254"/>
                <a:gd name="connsiteX458" fmla="*/ 275086 w 1802246"/>
                <a:gd name="connsiteY458" fmla="*/ 607808 h 1543254"/>
                <a:gd name="connsiteX459" fmla="*/ 208525 w 1802246"/>
                <a:gd name="connsiteY459" fmla="*/ 592440 h 1543254"/>
                <a:gd name="connsiteX460" fmla="*/ 274282 w 1802246"/>
                <a:gd name="connsiteY460" fmla="*/ 611242 h 1543254"/>
                <a:gd name="connsiteX461" fmla="*/ 268985 w 1802246"/>
                <a:gd name="connsiteY461" fmla="*/ 635876 h 1543254"/>
                <a:gd name="connsiteX462" fmla="*/ 213992 w 1802246"/>
                <a:gd name="connsiteY462" fmla="*/ 624442 h 1543254"/>
                <a:gd name="connsiteX463" fmla="*/ 152022 w 1802246"/>
                <a:gd name="connsiteY463" fmla="*/ 607394 h 1543254"/>
                <a:gd name="connsiteX464" fmla="*/ 194996 w 1802246"/>
                <a:gd name="connsiteY464" fmla="*/ 591721 h 1543254"/>
                <a:gd name="connsiteX465" fmla="*/ 186922 w 1802246"/>
                <a:gd name="connsiteY465" fmla="*/ 987814 h 1543254"/>
                <a:gd name="connsiteX466" fmla="*/ 200597 w 1802246"/>
                <a:gd name="connsiteY466" fmla="*/ 985707 h 1543254"/>
                <a:gd name="connsiteX467" fmla="*/ 186910 w 1802246"/>
                <a:gd name="connsiteY467" fmla="*/ 987765 h 1543254"/>
                <a:gd name="connsiteX468" fmla="*/ 225573 w 1802246"/>
                <a:gd name="connsiteY468" fmla="*/ 792185 h 1543254"/>
                <a:gd name="connsiteX469" fmla="*/ 186179 w 1802246"/>
                <a:gd name="connsiteY469" fmla="*/ 782443 h 1543254"/>
                <a:gd name="connsiteX470" fmla="*/ 153995 w 1802246"/>
                <a:gd name="connsiteY470" fmla="*/ 770740 h 1543254"/>
                <a:gd name="connsiteX471" fmla="*/ 132709 w 1802246"/>
                <a:gd name="connsiteY471" fmla="*/ 757638 h 1543254"/>
                <a:gd name="connsiteX472" fmla="*/ 161289 w 1802246"/>
                <a:gd name="connsiteY472" fmla="*/ 751415 h 1543254"/>
                <a:gd name="connsiteX473" fmla="*/ 128824 w 1802246"/>
                <a:gd name="connsiteY473" fmla="*/ 723176 h 1543254"/>
                <a:gd name="connsiteX474" fmla="*/ 198235 w 1802246"/>
                <a:gd name="connsiteY474" fmla="*/ 743366 h 1543254"/>
                <a:gd name="connsiteX475" fmla="*/ 239248 w 1802246"/>
                <a:gd name="connsiteY475" fmla="*/ 754873 h 1543254"/>
                <a:gd name="connsiteX476" fmla="*/ 256199 w 1802246"/>
                <a:gd name="connsiteY476" fmla="*/ 759428 h 1543254"/>
                <a:gd name="connsiteX477" fmla="*/ 256747 w 1802246"/>
                <a:gd name="connsiteY477" fmla="*/ 797969 h 1543254"/>
                <a:gd name="connsiteX478" fmla="*/ 225561 w 1802246"/>
                <a:gd name="connsiteY478" fmla="*/ 792136 h 1543254"/>
                <a:gd name="connsiteX479" fmla="*/ 235668 w 1802246"/>
                <a:gd name="connsiteY479" fmla="*/ 1039032 h 1543254"/>
                <a:gd name="connsiteX480" fmla="*/ 287300 w 1802246"/>
                <a:gd name="connsiteY480" fmla="*/ 1019889 h 1543254"/>
                <a:gd name="connsiteX481" fmla="*/ 300963 w 1802246"/>
                <a:gd name="connsiteY481" fmla="*/ 1014178 h 1543254"/>
                <a:gd name="connsiteX482" fmla="*/ 307466 w 1802246"/>
                <a:gd name="connsiteY482" fmla="*/ 1030824 h 1543254"/>
                <a:gd name="connsiteX483" fmla="*/ 235656 w 1802246"/>
                <a:gd name="connsiteY483" fmla="*/ 1038983 h 1543254"/>
                <a:gd name="connsiteX484" fmla="*/ 514347 w 1802246"/>
                <a:gd name="connsiteY484" fmla="*/ 1353645 h 1543254"/>
                <a:gd name="connsiteX485" fmla="*/ 495691 w 1802246"/>
                <a:gd name="connsiteY485" fmla="*/ 1352951 h 1543254"/>
                <a:gd name="connsiteX486" fmla="*/ 520399 w 1802246"/>
                <a:gd name="connsiteY486" fmla="*/ 1328097 h 1543254"/>
                <a:gd name="connsiteX487" fmla="*/ 510547 w 1802246"/>
                <a:gd name="connsiteY487" fmla="*/ 1331970 h 1543254"/>
                <a:gd name="connsiteX488" fmla="*/ 518219 w 1802246"/>
                <a:gd name="connsiteY488" fmla="*/ 1312863 h 1543254"/>
                <a:gd name="connsiteX489" fmla="*/ 529507 w 1802246"/>
                <a:gd name="connsiteY489" fmla="*/ 1321631 h 1543254"/>
                <a:gd name="connsiteX490" fmla="*/ 520399 w 1802246"/>
                <a:gd name="connsiteY490" fmla="*/ 1328097 h 1543254"/>
                <a:gd name="connsiteX491" fmla="*/ 532406 w 1802246"/>
                <a:gd name="connsiteY491" fmla="*/ 1323847 h 1543254"/>
                <a:gd name="connsiteX492" fmla="*/ 537483 w 1802246"/>
                <a:gd name="connsiteY492" fmla="*/ 1327635 h 1543254"/>
                <a:gd name="connsiteX493" fmla="*/ 532613 w 1802246"/>
                <a:gd name="connsiteY493" fmla="*/ 1354157 h 1543254"/>
                <a:gd name="connsiteX494" fmla="*/ 1764752 w 1802246"/>
                <a:gd name="connsiteY494" fmla="*/ 940833 h 1543254"/>
                <a:gd name="connsiteX495" fmla="*/ 1775274 w 1802246"/>
                <a:gd name="connsiteY495" fmla="*/ 937180 h 1543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</a:cxnLst>
              <a:rect l="l" t="t" r="r" b="b"/>
              <a:pathLst>
                <a:path w="1802246" h="1543254">
                  <a:moveTo>
                    <a:pt x="1757105" y="905617"/>
                  </a:moveTo>
                  <a:cubicBezTo>
                    <a:pt x="1747765" y="896094"/>
                    <a:pt x="1749482" y="888130"/>
                    <a:pt x="1747241" y="883478"/>
                  </a:cubicBezTo>
                  <a:cubicBezTo>
                    <a:pt x="1746121" y="881177"/>
                    <a:pt x="1743917" y="879715"/>
                    <a:pt x="1738888" y="879411"/>
                  </a:cubicBezTo>
                  <a:cubicBezTo>
                    <a:pt x="1733858" y="879107"/>
                    <a:pt x="1725931" y="879935"/>
                    <a:pt x="1713169" y="881932"/>
                  </a:cubicBezTo>
                  <a:cubicBezTo>
                    <a:pt x="1717736" y="881302"/>
                    <a:pt x="1722217" y="880209"/>
                    <a:pt x="1726564" y="878668"/>
                  </a:cubicBezTo>
                  <a:cubicBezTo>
                    <a:pt x="1730412" y="877274"/>
                    <a:pt x="1734090" y="875439"/>
                    <a:pt x="1737524" y="873201"/>
                  </a:cubicBezTo>
                  <a:cubicBezTo>
                    <a:pt x="1743844" y="869044"/>
                    <a:pt x="1749117" y="863475"/>
                    <a:pt x="1752916" y="856932"/>
                  </a:cubicBezTo>
                  <a:cubicBezTo>
                    <a:pt x="1760624" y="844121"/>
                    <a:pt x="1763401" y="828023"/>
                    <a:pt x="1763632" y="812143"/>
                  </a:cubicBezTo>
                  <a:cubicBezTo>
                    <a:pt x="1763729" y="808186"/>
                    <a:pt x="1763778" y="804228"/>
                    <a:pt x="1763632" y="800344"/>
                  </a:cubicBezTo>
                  <a:cubicBezTo>
                    <a:pt x="1763486" y="796459"/>
                    <a:pt x="1763194" y="792611"/>
                    <a:pt x="1762950" y="788897"/>
                  </a:cubicBezTo>
                  <a:cubicBezTo>
                    <a:pt x="1762707" y="785183"/>
                    <a:pt x="1762366" y="781590"/>
                    <a:pt x="1762073" y="778096"/>
                  </a:cubicBezTo>
                  <a:cubicBezTo>
                    <a:pt x="1761781" y="774601"/>
                    <a:pt x="1761525" y="771325"/>
                    <a:pt x="1761367" y="768208"/>
                  </a:cubicBezTo>
                  <a:cubicBezTo>
                    <a:pt x="1761209" y="765090"/>
                    <a:pt x="1761075" y="762119"/>
                    <a:pt x="1761050" y="759464"/>
                  </a:cubicBezTo>
                  <a:cubicBezTo>
                    <a:pt x="1761002" y="757021"/>
                    <a:pt x="1761148" y="754579"/>
                    <a:pt x="1761489" y="752158"/>
                  </a:cubicBezTo>
                  <a:cubicBezTo>
                    <a:pt x="1762146" y="747762"/>
                    <a:pt x="1763620" y="744450"/>
                    <a:pt x="1766201" y="742526"/>
                  </a:cubicBezTo>
                  <a:cubicBezTo>
                    <a:pt x="1759200" y="738216"/>
                    <a:pt x="1752806" y="733009"/>
                    <a:pt x="1747156" y="727036"/>
                  </a:cubicBezTo>
                  <a:cubicBezTo>
                    <a:pt x="1742760" y="722445"/>
                    <a:pt x="1739204" y="717110"/>
                    <a:pt x="1736671" y="711278"/>
                  </a:cubicBezTo>
                  <a:cubicBezTo>
                    <a:pt x="1731995" y="700489"/>
                    <a:pt x="1731082" y="688945"/>
                    <a:pt x="1730205" y="676062"/>
                  </a:cubicBezTo>
                  <a:cubicBezTo>
                    <a:pt x="1726771" y="679715"/>
                    <a:pt x="1714107" y="683672"/>
                    <a:pt x="1702526" y="683989"/>
                  </a:cubicBezTo>
                  <a:cubicBezTo>
                    <a:pt x="1696742" y="684159"/>
                    <a:pt x="1691238" y="683429"/>
                    <a:pt x="1687353" y="681359"/>
                  </a:cubicBezTo>
                  <a:cubicBezTo>
                    <a:pt x="1683469" y="679289"/>
                    <a:pt x="1681204" y="675867"/>
                    <a:pt x="1681545" y="670557"/>
                  </a:cubicBezTo>
                  <a:cubicBezTo>
                    <a:pt x="1704316" y="669413"/>
                    <a:pt x="1717748" y="666210"/>
                    <a:pt x="1725700" y="661327"/>
                  </a:cubicBezTo>
                  <a:cubicBezTo>
                    <a:pt x="1733651" y="656444"/>
                    <a:pt x="1736318" y="650026"/>
                    <a:pt x="1737658" y="642903"/>
                  </a:cubicBezTo>
                  <a:cubicBezTo>
                    <a:pt x="1738352" y="639335"/>
                    <a:pt x="1738875" y="635596"/>
                    <a:pt x="1739460" y="631748"/>
                  </a:cubicBezTo>
                  <a:cubicBezTo>
                    <a:pt x="1740008" y="627749"/>
                    <a:pt x="1741019" y="623826"/>
                    <a:pt x="1742468" y="620058"/>
                  </a:cubicBezTo>
                  <a:cubicBezTo>
                    <a:pt x="1744246" y="615679"/>
                    <a:pt x="1746791" y="611657"/>
                    <a:pt x="1749993" y="608185"/>
                  </a:cubicBezTo>
                  <a:cubicBezTo>
                    <a:pt x="1753269" y="604634"/>
                    <a:pt x="1756995" y="601517"/>
                    <a:pt x="1761063" y="598906"/>
                  </a:cubicBezTo>
                  <a:cubicBezTo>
                    <a:pt x="1754572" y="602255"/>
                    <a:pt x="1749385" y="601171"/>
                    <a:pt x="1744855" y="597907"/>
                  </a:cubicBezTo>
                  <a:cubicBezTo>
                    <a:pt x="1741993" y="595685"/>
                    <a:pt x="1739436" y="593089"/>
                    <a:pt x="1737268" y="590187"/>
                  </a:cubicBezTo>
                  <a:cubicBezTo>
                    <a:pt x="1734833" y="587155"/>
                    <a:pt x="1732397" y="583782"/>
                    <a:pt x="1729962" y="580543"/>
                  </a:cubicBezTo>
                  <a:cubicBezTo>
                    <a:pt x="1725091" y="574016"/>
                    <a:pt x="1719440" y="568085"/>
                    <a:pt x="1712706" y="566112"/>
                  </a:cubicBezTo>
                  <a:cubicBezTo>
                    <a:pt x="1705972" y="564140"/>
                    <a:pt x="1697996" y="566112"/>
                    <a:pt x="1687134" y="575392"/>
                  </a:cubicBezTo>
                  <a:cubicBezTo>
                    <a:pt x="1687061" y="566112"/>
                    <a:pt x="1694014" y="563860"/>
                    <a:pt x="1702733" y="561741"/>
                  </a:cubicBezTo>
                  <a:cubicBezTo>
                    <a:pt x="1711452" y="559622"/>
                    <a:pt x="1722010" y="557661"/>
                    <a:pt x="1727685" y="548528"/>
                  </a:cubicBezTo>
                  <a:cubicBezTo>
                    <a:pt x="1716774" y="541243"/>
                    <a:pt x="1708006" y="531190"/>
                    <a:pt x="1702258" y="519400"/>
                  </a:cubicBezTo>
                  <a:cubicBezTo>
                    <a:pt x="1699445" y="513900"/>
                    <a:pt x="1697022" y="508202"/>
                    <a:pt x="1695037" y="502352"/>
                  </a:cubicBezTo>
                  <a:cubicBezTo>
                    <a:pt x="1692882" y="496458"/>
                    <a:pt x="1691031" y="490357"/>
                    <a:pt x="1688948" y="484208"/>
                  </a:cubicBezTo>
                  <a:cubicBezTo>
                    <a:pt x="1686866" y="478058"/>
                    <a:pt x="1684893" y="471835"/>
                    <a:pt x="1682519" y="465661"/>
                  </a:cubicBezTo>
                  <a:cubicBezTo>
                    <a:pt x="1680169" y="459405"/>
                    <a:pt x="1677490" y="453280"/>
                    <a:pt x="1674482" y="447310"/>
                  </a:cubicBezTo>
                  <a:cubicBezTo>
                    <a:pt x="1668223" y="434848"/>
                    <a:pt x="1659796" y="423595"/>
                    <a:pt x="1649603" y="414078"/>
                  </a:cubicBezTo>
                  <a:cubicBezTo>
                    <a:pt x="1646011" y="415442"/>
                    <a:pt x="1643149" y="419193"/>
                    <a:pt x="1638924" y="422103"/>
                  </a:cubicBezTo>
                  <a:cubicBezTo>
                    <a:pt x="1634698" y="425014"/>
                    <a:pt x="1629182" y="427047"/>
                    <a:pt x="1620914" y="424965"/>
                  </a:cubicBezTo>
                  <a:cubicBezTo>
                    <a:pt x="1626186" y="412315"/>
                    <a:pt x="1630522" y="399290"/>
                    <a:pt x="1633858" y="385997"/>
                  </a:cubicBezTo>
                  <a:cubicBezTo>
                    <a:pt x="1628537" y="382807"/>
                    <a:pt x="1618393" y="385778"/>
                    <a:pt x="1610624" y="386241"/>
                  </a:cubicBezTo>
                  <a:cubicBezTo>
                    <a:pt x="1602855" y="386704"/>
                    <a:pt x="1597643" y="384633"/>
                    <a:pt x="1600334" y="371847"/>
                  </a:cubicBezTo>
                  <a:cubicBezTo>
                    <a:pt x="1597777" y="376596"/>
                    <a:pt x="1593417" y="383805"/>
                    <a:pt x="1587170" y="379556"/>
                  </a:cubicBezTo>
                  <a:cubicBezTo>
                    <a:pt x="1584589" y="373701"/>
                    <a:pt x="1581569" y="368047"/>
                    <a:pt x="1578135" y="362641"/>
                  </a:cubicBezTo>
                  <a:cubicBezTo>
                    <a:pt x="1574737" y="357192"/>
                    <a:pt x="1571011" y="351958"/>
                    <a:pt x="1566968" y="346969"/>
                  </a:cubicBezTo>
                  <a:cubicBezTo>
                    <a:pt x="1564995" y="344424"/>
                    <a:pt x="1562876" y="341988"/>
                    <a:pt x="1560709" y="339577"/>
                  </a:cubicBezTo>
                  <a:cubicBezTo>
                    <a:pt x="1558541" y="337166"/>
                    <a:pt x="1556349" y="334792"/>
                    <a:pt x="1554109" y="332441"/>
                  </a:cubicBezTo>
                  <a:cubicBezTo>
                    <a:pt x="1551868" y="330091"/>
                    <a:pt x="1549518" y="327826"/>
                    <a:pt x="1547168" y="325561"/>
                  </a:cubicBezTo>
                  <a:lnTo>
                    <a:pt x="1540093" y="318815"/>
                  </a:lnTo>
                  <a:cubicBezTo>
                    <a:pt x="1520779" y="301207"/>
                    <a:pt x="1499907" y="285339"/>
                    <a:pt x="1479279" y="269862"/>
                  </a:cubicBezTo>
                  <a:cubicBezTo>
                    <a:pt x="1458651" y="254385"/>
                    <a:pt x="1438375" y="239187"/>
                    <a:pt x="1418477" y="223844"/>
                  </a:cubicBezTo>
                  <a:lnTo>
                    <a:pt x="1388887" y="200707"/>
                  </a:lnTo>
                  <a:cubicBezTo>
                    <a:pt x="1384016" y="196725"/>
                    <a:pt x="1379145" y="192913"/>
                    <a:pt x="1374274" y="189029"/>
                  </a:cubicBezTo>
                  <a:cubicBezTo>
                    <a:pt x="1369403" y="185144"/>
                    <a:pt x="1364532" y="181223"/>
                    <a:pt x="1359661" y="177229"/>
                  </a:cubicBezTo>
                  <a:cubicBezTo>
                    <a:pt x="1364532" y="182100"/>
                    <a:pt x="1364897" y="183464"/>
                    <a:pt x="1362998" y="182965"/>
                  </a:cubicBezTo>
                  <a:cubicBezTo>
                    <a:pt x="1361098" y="182465"/>
                    <a:pt x="1356909" y="180091"/>
                    <a:pt x="1352464" y="177521"/>
                  </a:cubicBezTo>
                  <a:cubicBezTo>
                    <a:pt x="1357725" y="181625"/>
                    <a:pt x="1349883" y="181053"/>
                    <a:pt x="1349676" y="183695"/>
                  </a:cubicBezTo>
                  <a:cubicBezTo>
                    <a:pt x="1344439" y="179238"/>
                    <a:pt x="1339081" y="174903"/>
                    <a:pt x="1333748" y="170495"/>
                  </a:cubicBezTo>
                  <a:lnTo>
                    <a:pt x="1325601" y="164102"/>
                  </a:lnTo>
                  <a:cubicBezTo>
                    <a:pt x="1322873" y="161971"/>
                    <a:pt x="1320133" y="159864"/>
                    <a:pt x="1317320" y="157867"/>
                  </a:cubicBezTo>
                  <a:cubicBezTo>
                    <a:pt x="1314885" y="158269"/>
                    <a:pt x="1311232" y="157124"/>
                    <a:pt x="1307104" y="155225"/>
                  </a:cubicBezTo>
                  <a:cubicBezTo>
                    <a:pt x="1306069" y="154750"/>
                    <a:pt x="1304997" y="154226"/>
                    <a:pt x="1303889" y="153678"/>
                  </a:cubicBezTo>
                  <a:lnTo>
                    <a:pt x="1300467" y="152022"/>
                  </a:lnTo>
                  <a:cubicBezTo>
                    <a:pt x="1298153" y="150865"/>
                    <a:pt x="1295779" y="149586"/>
                    <a:pt x="1293428" y="148369"/>
                  </a:cubicBezTo>
                  <a:cubicBezTo>
                    <a:pt x="1288740" y="145872"/>
                    <a:pt x="1284040" y="143620"/>
                    <a:pt x="1280216" y="141988"/>
                  </a:cubicBezTo>
                  <a:cubicBezTo>
                    <a:pt x="1276392" y="140356"/>
                    <a:pt x="1273336" y="139552"/>
                    <a:pt x="1271789" y="140246"/>
                  </a:cubicBezTo>
                  <a:lnTo>
                    <a:pt x="1283735" y="145385"/>
                  </a:lnTo>
                  <a:cubicBezTo>
                    <a:pt x="1274614" y="144168"/>
                    <a:pt x="1278414" y="150025"/>
                    <a:pt x="1283492" y="156929"/>
                  </a:cubicBezTo>
                  <a:lnTo>
                    <a:pt x="1284977" y="159012"/>
                  </a:lnTo>
                  <a:cubicBezTo>
                    <a:pt x="1273433" y="152704"/>
                    <a:pt x="1261658" y="146688"/>
                    <a:pt x="1249663" y="140965"/>
                  </a:cubicBezTo>
                  <a:cubicBezTo>
                    <a:pt x="1069365" y="55370"/>
                    <a:pt x="870753" y="54177"/>
                    <a:pt x="698456" y="121481"/>
                  </a:cubicBezTo>
                  <a:cubicBezTo>
                    <a:pt x="698802" y="120967"/>
                    <a:pt x="699034" y="120386"/>
                    <a:pt x="699138" y="119776"/>
                  </a:cubicBezTo>
                  <a:lnTo>
                    <a:pt x="693767" y="107903"/>
                  </a:lnTo>
                  <a:cubicBezTo>
                    <a:pt x="689262" y="109986"/>
                    <a:pt x="686400" y="114090"/>
                    <a:pt x="686157" y="117938"/>
                  </a:cubicBezTo>
                  <a:cubicBezTo>
                    <a:pt x="685914" y="120817"/>
                    <a:pt x="687453" y="123555"/>
                    <a:pt x="690041" y="124842"/>
                  </a:cubicBezTo>
                  <a:cubicBezTo>
                    <a:pt x="683182" y="127619"/>
                    <a:pt x="676366" y="130508"/>
                    <a:pt x="669595" y="133512"/>
                  </a:cubicBezTo>
                  <a:cubicBezTo>
                    <a:pt x="671361" y="121335"/>
                    <a:pt x="663507" y="99939"/>
                    <a:pt x="650915" y="76669"/>
                  </a:cubicBezTo>
                  <a:cubicBezTo>
                    <a:pt x="643815" y="63705"/>
                    <a:pt x="635947" y="51176"/>
                    <a:pt x="627352" y="39150"/>
                  </a:cubicBezTo>
                  <a:cubicBezTo>
                    <a:pt x="619092" y="27490"/>
                    <a:pt x="610095" y="16370"/>
                    <a:pt x="600416" y="5857"/>
                  </a:cubicBezTo>
                  <a:cubicBezTo>
                    <a:pt x="602413" y="10874"/>
                    <a:pt x="604434" y="15660"/>
                    <a:pt x="604422" y="21444"/>
                  </a:cubicBezTo>
                  <a:cubicBezTo>
                    <a:pt x="604410" y="27229"/>
                    <a:pt x="602413" y="34145"/>
                    <a:pt x="596690" y="43619"/>
                  </a:cubicBezTo>
                  <a:cubicBezTo>
                    <a:pt x="602973" y="49026"/>
                    <a:pt x="616283" y="53203"/>
                    <a:pt x="627133" y="59450"/>
                  </a:cubicBezTo>
                  <a:cubicBezTo>
                    <a:pt x="637983" y="65697"/>
                    <a:pt x="646105" y="73283"/>
                    <a:pt x="643731" y="85838"/>
                  </a:cubicBezTo>
                  <a:cubicBezTo>
                    <a:pt x="635523" y="95361"/>
                    <a:pt x="630336" y="95178"/>
                    <a:pt x="624905" y="91269"/>
                  </a:cubicBezTo>
                  <a:cubicBezTo>
                    <a:pt x="619474" y="87360"/>
                    <a:pt x="613848" y="79908"/>
                    <a:pt x="605336" y="75694"/>
                  </a:cubicBezTo>
                  <a:cubicBezTo>
                    <a:pt x="610463" y="81062"/>
                    <a:pt x="613707" y="87952"/>
                    <a:pt x="614578" y="95324"/>
                  </a:cubicBezTo>
                  <a:cubicBezTo>
                    <a:pt x="615492" y="102119"/>
                    <a:pt x="614895" y="109279"/>
                    <a:pt x="614578" y="117000"/>
                  </a:cubicBezTo>
                  <a:cubicBezTo>
                    <a:pt x="613991" y="125360"/>
                    <a:pt x="614465" y="133760"/>
                    <a:pt x="615991" y="142000"/>
                  </a:cubicBezTo>
                  <a:cubicBezTo>
                    <a:pt x="617051" y="147285"/>
                    <a:pt x="618684" y="152437"/>
                    <a:pt x="620862" y="157368"/>
                  </a:cubicBezTo>
                  <a:cubicBezTo>
                    <a:pt x="583078" y="177749"/>
                    <a:pt x="547266" y="201589"/>
                    <a:pt x="513884" y="228581"/>
                  </a:cubicBezTo>
                  <a:cubicBezTo>
                    <a:pt x="511526" y="224276"/>
                    <a:pt x="508137" y="220623"/>
                    <a:pt x="504020" y="217950"/>
                  </a:cubicBezTo>
                  <a:cubicBezTo>
                    <a:pt x="502096" y="222009"/>
                    <a:pt x="500212" y="226097"/>
                    <a:pt x="498370" y="230213"/>
                  </a:cubicBezTo>
                  <a:cubicBezTo>
                    <a:pt x="491849" y="226324"/>
                    <a:pt x="486514" y="220728"/>
                    <a:pt x="482941" y="214029"/>
                  </a:cubicBezTo>
                  <a:cubicBezTo>
                    <a:pt x="480340" y="208681"/>
                    <a:pt x="478617" y="202950"/>
                    <a:pt x="477839" y="197054"/>
                  </a:cubicBezTo>
                  <a:cubicBezTo>
                    <a:pt x="476024" y="186338"/>
                    <a:pt x="475610" y="177655"/>
                    <a:pt x="463835" y="176437"/>
                  </a:cubicBezTo>
                  <a:cubicBezTo>
                    <a:pt x="463701" y="172784"/>
                    <a:pt x="463482" y="168948"/>
                    <a:pt x="463287" y="165015"/>
                  </a:cubicBezTo>
                  <a:cubicBezTo>
                    <a:pt x="463092" y="161082"/>
                    <a:pt x="462982" y="157173"/>
                    <a:pt x="462958" y="153227"/>
                  </a:cubicBezTo>
                  <a:cubicBezTo>
                    <a:pt x="462958" y="145361"/>
                    <a:pt x="463275" y="137494"/>
                    <a:pt x="464882" y="130724"/>
                  </a:cubicBezTo>
                  <a:cubicBezTo>
                    <a:pt x="466490" y="123953"/>
                    <a:pt x="469193" y="118047"/>
                    <a:pt x="473674" y="114077"/>
                  </a:cubicBezTo>
                  <a:cubicBezTo>
                    <a:pt x="478155" y="110108"/>
                    <a:pt x="484427" y="108074"/>
                    <a:pt x="492756" y="108622"/>
                  </a:cubicBezTo>
                  <a:cubicBezTo>
                    <a:pt x="502425" y="119825"/>
                    <a:pt x="511993" y="131049"/>
                    <a:pt x="521458" y="142292"/>
                  </a:cubicBezTo>
                  <a:cubicBezTo>
                    <a:pt x="517192" y="137911"/>
                    <a:pt x="511460" y="135257"/>
                    <a:pt x="505360" y="134840"/>
                  </a:cubicBezTo>
                  <a:cubicBezTo>
                    <a:pt x="499149" y="134572"/>
                    <a:pt x="494108" y="137555"/>
                    <a:pt x="495301" y="145190"/>
                  </a:cubicBezTo>
                  <a:cubicBezTo>
                    <a:pt x="494473" y="139613"/>
                    <a:pt x="498540" y="138797"/>
                    <a:pt x="504495" y="139808"/>
                  </a:cubicBezTo>
                  <a:cubicBezTo>
                    <a:pt x="510450" y="140819"/>
                    <a:pt x="518280" y="143656"/>
                    <a:pt x="525367" y="145604"/>
                  </a:cubicBezTo>
                  <a:cubicBezTo>
                    <a:pt x="532454" y="147553"/>
                    <a:pt x="538689" y="148405"/>
                    <a:pt x="541806" y="145410"/>
                  </a:cubicBezTo>
                  <a:cubicBezTo>
                    <a:pt x="544924" y="142414"/>
                    <a:pt x="544973" y="135595"/>
                    <a:pt x="539675" y="121944"/>
                  </a:cubicBezTo>
                  <a:cubicBezTo>
                    <a:pt x="529020" y="116026"/>
                    <a:pt x="518000" y="109998"/>
                    <a:pt x="506797" y="104165"/>
                  </a:cubicBezTo>
                  <a:cubicBezTo>
                    <a:pt x="507722" y="97224"/>
                    <a:pt x="508233" y="88980"/>
                    <a:pt x="509013" y="80492"/>
                  </a:cubicBezTo>
                  <a:cubicBezTo>
                    <a:pt x="509792" y="72005"/>
                    <a:pt x="510791" y="63237"/>
                    <a:pt x="512837" y="55650"/>
                  </a:cubicBezTo>
                  <a:cubicBezTo>
                    <a:pt x="514882" y="48064"/>
                    <a:pt x="517768" y="41330"/>
                    <a:pt x="522140" y="36885"/>
                  </a:cubicBezTo>
                  <a:cubicBezTo>
                    <a:pt x="526646" y="32129"/>
                    <a:pt x="533204" y="29898"/>
                    <a:pt x="539675" y="30918"/>
                  </a:cubicBezTo>
                  <a:cubicBezTo>
                    <a:pt x="524113" y="14503"/>
                    <a:pt x="523187" y="16038"/>
                    <a:pt x="521190" y="17048"/>
                  </a:cubicBezTo>
                  <a:cubicBezTo>
                    <a:pt x="520192" y="17560"/>
                    <a:pt x="518913" y="17937"/>
                    <a:pt x="515235" y="15831"/>
                  </a:cubicBezTo>
                  <a:cubicBezTo>
                    <a:pt x="511558" y="13724"/>
                    <a:pt x="505494" y="9255"/>
                    <a:pt x="494704" y="0"/>
                  </a:cubicBezTo>
                  <a:cubicBezTo>
                    <a:pt x="506431" y="12068"/>
                    <a:pt x="508173" y="19301"/>
                    <a:pt x="505469" y="24245"/>
                  </a:cubicBezTo>
                  <a:cubicBezTo>
                    <a:pt x="502766" y="29189"/>
                    <a:pt x="495289" y="31661"/>
                    <a:pt x="488324" y="34523"/>
                  </a:cubicBezTo>
                  <a:cubicBezTo>
                    <a:pt x="481358" y="37384"/>
                    <a:pt x="474636" y="40149"/>
                    <a:pt x="473552" y="45251"/>
                  </a:cubicBezTo>
                  <a:cubicBezTo>
                    <a:pt x="472651" y="49416"/>
                    <a:pt x="475549" y="54993"/>
                    <a:pt x="484646" y="63237"/>
                  </a:cubicBezTo>
                  <a:cubicBezTo>
                    <a:pt x="475927" y="56259"/>
                    <a:pt x="469059" y="52022"/>
                    <a:pt x="463311" y="49440"/>
                  </a:cubicBezTo>
                  <a:cubicBezTo>
                    <a:pt x="457567" y="46833"/>
                    <a:pt x="451352" y="45420"/>
                    <a:pt x="445045" y="45288"/>
                  </a:cubicBezTo>
                  <a:cubicBezTo>
                    <a:pt x="439541" y="45032"/>
                    <a:pt x="434000" y="45093"/>
                    <a:pt x="426438" y="43230"/>
                  </a:cubicBezTo>
                  <a:cubicBezTo>
                    <a:pt x="418876" y="41366"/>
                    <a:pt x="409390" y="37665"/>
                    <a:pt x="395569" y="29834"/>
                  </a:cubicBezTo>
                  <a:cubicBezTo>
                    <a:pt x="400610" y="35923"/>
                    <a:pt x="407040" y="40794"/>
                    <a:pt x="409183" y="44715"/>
                  </a:cubicBezTo>
                  <a:cubicBezTo>
                    <a:pt x="411326" y="48636"/>
                    <a:pt x="409268" y="51547"/>
                    <a:pt x="397298" y="53909"/>
                  </a:cubicBezTo>
                  <a:cubicBezTo>
                    <a:pt x="399149" y="58234"/>
                    <a:pt x="400608" y="62718"/>
                    <a:pt x="401657" y="67304"/>
                  </a:cubicBezTo>
                  <a:cubicBezTo>
                    <a:pt x="400988" y="67288"/>
                    <a:pt x="400320" y="67224"/>
                    <a:pt x="399660" y="67109"/>
                  </a:cubicBezTo>
                  <a:cubicBezTo>
                    <a:pt x="400415" y="67377"/>
                    <a:pt x="401122" y="67755"/>
                    <a:pt x="401852" y="67974"/>
                  </a:cubicBezTo>
                  <a:cubicBezTo>
                    <a:pt x="402498" y="70312"/>
                    <a:pt x="402729" y="70738"/>
                    <a:pt x="402644" y="68266"/>
                  </a:cubicBezTo>
                  <a:cubicBezTo>
                    <a:pt x="411500" y="70995"/>
                    <a:pt x="419682" y="75559"/>
                    <a:pt x="426657" y="81661"/>
                  </a:cubicBezTo>
                  <a:cubicBezTo>
                    <a:pt x="429505" y="88804"/>
                    <a:pt x="430603" y="96524"/>
                    <a:pt x="429860" y="104177"/>
                  </a:cubicBezTo>
                  <a:cubicBezTo>
                    <a:pt x="429497" y="107366"/>
                    <a:pt x="428832" y="110514"/>
                    <a:pt x="427875" y="113578"/>
                  </a:cubicBezTo>
                  <a:cubicBezTo>
                    <a:pt x="427425" y="115076"/>
                    <a:pt x="426901" y="116513"/>
                    <a:pt x="426365" y="117950"/>
                  </a:cubicBezTo>
                  <a:cubicBezTo>
                    <a:pt x="425829" y="119387"/>
                    <a:pt x="425281" y="120824"/>
                    <a:pt x="424709" y="122212"/>
                  </a:cubicBezTo>
                  <a:cubicBezTo>
                    <a:pt x="422408" y="127813"/>
                    <a:pt x="419838" y="132989"/>
                    <a:pt x="418012" y="138042"/>
                  </a:cubicBezTo>
                  <a:cubicBezTo>
                    <a:pt x="416094" y="142933"/>
                    <a:pt x="415526" y="148249"/>
                    <a:pt x="416368" y="153435"/>
                  </a:cubicBezTo>
                  <a:cubicBezTo>
                    <a:pt x="409061" y="154007"/>
                    <a:pt x="406979" y="149781"/>
                    <a:pt x="404677" y="144228"/>
                  </a:cubicBezTo>
                  <a:cubicBezTo>
                    <a:pt x="402376" y="138676"/>
                    <a:pt x="399928" y="131795"/>
                    <a:pt x="391514" y="127180"/>
                  </a:cubicBezTo>
                  <a:cubicBezTo>
                    <a:pt x="393292" y="137604"/>
                    <a:pt x="395423" y="148186"/>
                    <a:pt x="397773" y="158707"/>
                  </a:cubicBezTo>
                  <a:cubicBezTo>
                    <a:pt x="384962" y="145690"/>
                    <a:pt x="368316" y="139455"/>
                    <a:pt x="355627" y="132441"/>
                  </a:cubicBezTo>
                  <a:cubicBezTo>
                    <a:pt x="349344" y="128946"/>
                    <a:pt x="344083" y="125220"/>
                    <a:pt x="341014" y="120203"/>
                  </a:cubicBezTo>
                  <a:cubicBezTo>
                    <a:pt x="337946" y="115185"/>
                    <a:pt x="337032" y="108914"/>
                    <a:pt x="339626" y="100390"/>
                  </a:cubicBezTo>
                  <a:cubicBezTo>
                    <a:pt x="331784" y="105456"/>
                    <a:pt x="324072" y="110701"/>
                    <a:pt x="316489" y="116123"/>
                  </a:cubicBezTo>
                  <a:cubicBezTo>
                    <a:pt x="310058" y="114998"/>
                    <a:pt x="303507" y="114728"/>
                    <a:pt x="297005" y="115319"/>
                  </a:cubicBezTo>
                  <a:cubicBezTo>
                    <a:pt x="291383" y="115776"/>
                    <a:pt x="285878" y="117179"/>
                    <a:pt x="280724" y="119472"/>
                  </a:cubicBezTo>
                  <a:cubicBezTo>
                    <a:pt x="271457" y="123904"/>
                    <a:pt x="265770" y="131503"/>
                    <a:pt x="266513" y="141756"/>
                  </a:cubicBezTo>
                  <a:cubicBezTo>
                    <a:pt x="258647" y="143644"/>
                    <a:pt x="260291" y="156515"/>
                    <a:pt x="262470" y="165320"/>
                  </a:cubicBezTo>
                  <a:cubicBezTo>
                    <a:pt x="264650" y="174124"/>
                    <a:pt x="267073" y="179080"/>
                    <a:pt x="259864" y="165247"/>
                  </a:cubicBezTo>
                  <a:cubicBezTo>
                    <a:pt x="257685" y="173040"/>
                    <a:pt x="255541" y="180760"/>
                    <a:pt x="253581" y="188530"/>
                  </a:cubicBezTo>
                  <a:cubicBezTo>
                    <a:pt x="251620" y="196299"/>
                    <a:pt x="249842" y="204104"/>
                    <a:pt x="248138" y="211861"/>
                  </a:cubicBezTo>
                  <a:lnTo>
                    <a:pt x="240320" y="206187"/>
                  </a:lnTo>
                  <a:cubicBezTo>
                    <a:pt x="232319" y="213493"/>
                    <a:pt x="227838" y="223783"/>
                    <a:pt x="224757" y="235096"/>
                  </a:cubicBezTo>
                  <a:cubicBezTo>
                    <a:pt x="221676" y="246408"/>
                    <a:pt x="219777" y="258561"/>
                    <a:pt x="216233" y="269643"/>
                  </a:cubicBezTo>
                  <a:cubicBezTo>
                    <a:pt x="214674" y="275160"/>
                    <a:pt x="212467" y="280475"/>
                    <a:pt x="209657" y="285473"/>
                  </a:cubicBezTo>
                  <a:cubicBezTo>
                    <a:pt x="206818" y="290521"/>
                    <a:pt x="203079" y="295007"/>
                    <a:pt x="198625" y="298710"/>
                  </a:cubicBezTo>
                  <a:cubicBezTo>
                    <a:pt x="189114" y="306358"/>
                    <a:pt x="175208" y="311582"/>
                    <a:pt x="152972" y="313116"/>
                  </a:cubicBezTo>
                  <a:cubicBezTo>
                    <a:pt x="153544" y="321811"/>
                    <a:pt x="154530" y="330724"/>
                    <a:pt x="152850" y="339443"/>
                  </a:cubicBezTo>
                  <a:cubicBezTo>
                    <a:pt x="152063" y="344038"/>
                    <a:pt x="150379" y="348431"/>
                    <a:pt x="147894" y="352376"/>
                  </a:cubicBezTo>
                  <a:cubicBezTo>
                    <a:pt x="146485" y="354616"/>
                    <a:pt x="144853" y="356710"/>
                    <a:pt x="143023" y="358623"/>
                  </a:cubicBezTo>
                  <a:cubicBezTo>
                    <a:pt x="140915" y="360867"/>
                    <a:pt x="138617" y="362925"/>
                    <a:pt x="136155" y="364772"/>
                  </a:cubicBezTo>
                  <a:cubicBezTo>
                    <a:pt x="125089" y="361022"/>
                    <a:pt x="113984" y="357323"/>
                    <a:pt x="102838" y="353679"/>
                  </a:cubicBezTo>
                  <a:cubicBezTo>
                    <a:pt x="103337" y="359244"/>
                    <a:pt x="99927" y="364188"/>
                    <a:pt x="95190" y="369059"/>
                  </a:cubicBezTo>
                  <a:cubicBezTo>
                    <a:pt x="92755" y="371494"/>
                    <a:pt x="90015" y="373844"/>
                    <a:pt x="87153" y="376207"/>
                  </a:cubicBezTo>
                  <a:cubicBezTo>
                    <a:pt x="84292" y="378569"/>
                    <a:pt x="81284" y="380907"/>
                    <a:pt x="78629" y="383330"/>
                  </a:cubicBezTo>
                  <a:cubicBezTo>
                    <a:pt x="68047" y="392999"/>
                    <a:pt x="60655" y="402948"/>
                    <a:pt x="75974" y="413616"/>
                  </a:cubicBezTo>
                  <a:cubicBezTo>
                    <a:pt x="64114" y="411582"/>
                    <a:pt x="54323" y="411363"/>
                    <a:pt x="46201" y="412617"/>
                  </a:cubicBezTo>
                  <a:cubicBezTo>
                    <a:pt x="39127" y="413514"/>
                    <a:pt x="32397" y="416197"/>
                    <a:pt x="26644" y="420411"/>
                  </a:cubicBezTo>
                  <a:cubicBezTo>
                    <a:pt x="21751" y="424189"/>
                    <a:pt x="17828" y="429076"/>
                    <a:pt x="15197" y="434670"/>
                  </a:cubicBezTo>
                  <a:cubicBezTo>
                    <a:pt x="12615" y="440552"/>
                    <a:pt x="10865" y="446766"/>
                    <a:pt x="9998" y="453131"/>
                  </a:cubicBezTo>
                  <a:cubicBezTo>
                    <a:pt x="9017" y="459838"/>
                    <a:pt x="8480" y="466604"/>
                    <a:pt x="8390" y="473382"/>
                  </a:cubicBezTo>
                  <a:cubicBezTo>
                    <a:pt x="8232" y="480165"/>
                    <a:pt x="8074" y="486862"/>
                    <a:pt x="7915" y="493292"/>
                  </a:cubicBezTo>
                  <a:cubicBezTo>
                    <a:pt x="7774" y="499231"/>
                    <a:pt x="7123" y="505147"/>
                    <a:pt x="5967" y="510973"/>
                  </a:cubicBezTo>
                  <a:cubicBezTo>
                    <a:pt x="5126" y="515999"/>
                    <a:pt x="3078" y="520746"/>
                    <a:pt x="0" y="524807"/>
                  </a:cubicBezTo>
                  <a:lnTo>
                    <a:pt x="43838" y="537398"/>
                  </a:lnTo>
                  <a:cubicBezTo>
                    <a:pt x="36033" y="559244"/>
                    <a:pt x="43838" y="584159"/>
                    <a:pt x="57879" y="614761"/>
                  </a:cubicBezTo>
                  <a:lnTo>
                    <a:pt x="97540" y="619961"/>
                  </a:lnTo>
                  <a:cubicBezTo>
                    <a:pt x="104689" y="627023"/>
                    <a:pt x="106199" y="633745"/>
                    <a:pt x="104202" y="640662"/>
                  </a:cubicBezTo>
                  <a:cubicBezTo>
                    <a:pt x="102204" y="647579"/>
                    <a:pt x="96895" y="654508"/>
                    <a:pt x="90806" y="661997"/>
                  </a:cubicBezTo>
                  <a:cubicBezTo>
                    <a:pt x="89272" y="663881"/>
                    <a:pt x="87713" y="665784"/>
                    <a:pt x="86130" y="667708"/>
                  </a:cubicBezTo>
                  <a:cubicBezTo>
                    <a:pt x="84584" y="669644"/>
                    <a:pt x="83013" y="671617"/>
                    <a:pt x="81466" y="673614"/>
                  </a:cubicBezTo>
                  <a:cubicBezTo>
                    <a:pt x="78344" y="677584"/>
                    <a:pt x="75442" y="681723"/>
                    <a:pt x="72772" y="686010"/>
                  </a:cubicBezTo>
                  <a:cubicBezTo>
                    <a:pt x="70223" y="690135"/>
                    <a:pt x="68179" y="694550"/>
                    <a:pt x="66683" y="699162"/>
                  </a:cubicBezTo>
                  <a:cubicBezTo>
                    <a:pt x="65195" y="703592"/>
                    <a:pt x="64611" y="708276"/>
                    <a:pt x="64966" y="712935"/>
                  </a:cubicBezTo>
                  <a:cubicBezTo>
                    <a:pt x="49915" y="709476"/>
                    <a:pt x="54274" y="700075"/>
                    <a:pt x="63675" y="694194"/>
                  </a:cubicBezTo>
                  <a:cubicBezTo>
                    <a:pt x="52363" y="698748"/>
                    <a:pt x="44752" y="703948"/>
                    <a:pt x="40185" y="709464"/>
                  </a:cubicBezTo>
                  <a:cubicBezTo>
                    <a:pt x="36043" y="714250"/>
                    <a:pt x="33987" y="720494"/>
                    <a:pt x="34474" y="726805"/>
                  </a:cubicBezTo>
                  <a:cubicBezTo>
                    <a:pt x="34912" y="732747"/>
                    <a:pt x="37494" y="738799"/>
                    <a:pt x="41074" y="744778"/>
                  </a:cubicBezTo>
                  <a:cubicBezTo>
                    <a:pt x="45034" y="751050"/>
                    <a:pt x="49515" y="756976"/>
                    <a:pt x="54469" y="762496"/>
                  </a:cubicBezTo>
                  <a:cubicBezTo>
                    <a:pt x="64309" y="774114"/>
                    <a:pt x="75317" y="785110"/>
                    <a:pt x="79944" y="795680"/>
                  </a:cubicBezTo>
                  <a:cubicBezTo>
                    <a:pt x="84815" y="806286"/>
                    <a:pt x="83110" y="816515"/>
                    <a:pt x="68668" y="827475"/>
                  </a:cubicBezTo>
                  <a:cubicBezTo>
                    <a:pt x="83695" y="836401"/>
                    <a:pt x="79969" y="843622"/>
                    <a:pt x="71457" y="851464"/>
                  </a:cubicBezTo>
                  <a:cubicBezTo>
                    <a:pt x="71058" y="850396"/>
                    <a:pt x="70199" y="849563"/>
                    <a:pt x="69119" y="849199"/>
                  </a:cubicBezTo>
                  <a:cubicBezTo>
                    <a:pt x="68858" y="850560"/>
                    <a:pt x="68904" y="851962"/>
                    <a:pt x="69253" y="853303"/>
                  </a:cubicBezTo>
                  <a:cubicBezTo>
                    <a:pt x="63359" y="858295"/>
                    <a:pt x="56552" y="863605"/>
                    <a:pt x="51413" y="869243"/>
                  </a:cubicBezTo>
                  <a:cubicBezTo>
                    <a:pt x="59827" y="864007"/>
                    <a:pt x="66683" y="859258"/>
                    <a:pt x="69679" y="855470"/>
                  </a:cubicBezTo>
                  <a:cubicBezTo>
                    <a:pt x="71055" y="860271"/>
                    <a:pt x="73242" y="864802"/>
                    <a:pt x="76145" y="868865"/>
                  </a:cubicBezTo>
                  <a:cubicBezTo>
                    <a:pt x="79950" y="874467"/>
                    <a:pt x="84501" y="879523"/>
                    <a:pt x="89674" y="883892"/>
                  </a:cubicBezTo>
                  <a:cubicBezTo>
                    <a:pt x="76612" y="887245"/>
                    <a:pt x="63578" y="890671"/>
                    <a:pt x="50572" y="894170"/>
                  </a:cubicBezTo>
                  <a:cubicBezTo>
                    <a:pt x="51291" y="895035"/>
                    <a:pt x="51364" y="895802"/>
                    <a:pt x="52253" y="896678"/>
                  </a:cubicBezTo>
                  <a:cubicBezTo>
                    <a:pt x="46030" y="903388"/>
                    <a:pt x="51230" y="904996"/>
                    <a:pt x="61544" y="903522"/>
                  </a:cubicBezTo>
                  <a:cubicBezTo>
                    <a:pt x="71858" y="902049"/>
                    <a:pt x="87312" y="897616"/>
                    <a:pt x="101790" y="892563"/>
                  </a:cubicBezTo>
                  <a:cubicBezTo>
                    <a:pt x="110108" y="897499"/>
                    <a:pt x="119185" y="901026"/>
                    <a:pt x="128654" y="902998"/>
                  </a:cubicBezTo>
                  <a:cubicBezTo>
                    <a:pt x="97577" y="912448"/>
                    <a:pt x="104603" y="918829"/>
                    <a:pt x="111264" y="925344"/>
                  </a:cubicBezTo>
                  <a:cubicBezTo>
                    <a:pt x="114577" y="928607"/>
                    <a:pt x="117755" y="931944"/>
                    <a:pt x="116135" y="936036"/>
                  </a:cubicBezTo>
                  <a:cubicBezTo>
                    <a:pt x="114516" y="940127"/>
                    <a:pt x="108147" y="944998"/>
                    <a:pt x="92304" y="951525"/>
                  </a:cubicBezTo>
                  <a:cubicBezTo>
                    <a:pt x="100950" y="951635"/>
                    <a:pt x="107696" y="954728"/>
                    <a:pt x="114090" y="959075"/>
                  </a:cubicBezTo>
                  <a:cubicBezTo>
                    <a:pt x="120483" y="963422"/>
                    <a:pt x="126632" y="969000"/>
                    <a:pt x="133756" y="974163"/>
                  </a:cubicBezTo>
                  <a:cubicBezTo>
                    <a:pt x="141577" y="979952"/>
                    <a:pt x="150473" y="984125"/>
                    <a:pt x="159925" y="986438"/>
                  </a:cubicBezTo>
                  <a:cubicBezTo>
                    <a:pt x="168689" y="988341"/>
                    <a:pt x="177704" y="988806"/>
                    <a:pt x="186618" y="987814"/>
                  </a:cubicBezTo>
                  <a:cubicBezTo>
                    <a:pt x="184730" y="994182"/>
                    <a:pt x="182831" y="1000661"/>
                    <a:pt x="184280" y="1005982"/>
                  </a:cubicBezTo>
                  <a:cubicBezTo>
                    <a:pt x="185729" y="1011304"/>
                    <a:pt x="190283" y="1015724"/>
                    <a:pt x="201121" y="1017526"/>
                  </a:cubicBezTo>
                  <a:cubicBezTo>
                    <a:pt x="186280" y="1024135"/>
                    <a:pt x="171497" y="1030828"/>
                    <a:pt x="156771" y="1037607"/>
                  </a:cubicBezTo>
                  <a:cubicBezTo>
                    <a:pt x="168729" y="1038204"/>
                    <a:pt x="180590" y="1038642"/>
                    <a:pt x="192353" y="1038922"/>
                  </a:cubicBezTo>
                  <a:cubicBezTo>
                    <a:pt x="204177" y="1039190"/>
                    <a:pt x="215929" y="1039299"/>
                    <a:pt x="227546" y="1039275"/>
                  </a:cubicBezTo>
                  <a:cubicBezTo>
                    <a:pt x="216586" y="1051258"/>
                    <a:pt x="208062" y="1060391"/>
                    <a:pt x="197102" y="1066455"/>
                  </a:cubicBezTo>
                  <a:cubicBezTo>
                    <a:pt x="186143" y="1072519"/>
                    <a:pt x="172748" y="1075527"/>
                    <a:pt x="152144" y="1074772"/>
                  </a:cubicBezTo>
                  <a:cubicBezTo>
                    <a:pt x="169509" y="1078584"/>
                    <a:pt x="180030" y="1081470"/>
                    <a:pt x="187300" y="1084051"/>
                  </a:cubicBezTo>
                  <a:cubicBezTo>
                    <a:pt x="192566" y="1085866"/>
                    <a:pt x="197658" y="1088143"/>
                    <a:pt x="202509" y="1090883"/>
                  </a:cubicBezTo>
                  <a:cubicBezTo>
                    <a:pt x="207088" y="1093440"/>
                    <a:pt x="212008" y="1095340"/>
                    <a:pt x="217122" y="1096509"/>
                  </a:cubicBezTo>
                  <a:cubicBezTo>
                    <a:pt x="224014" y="1098153"/>
                    <a:pt x="233878" y="1099663"/>
                    <a:pt x="249782" y="1100515"/>
                  </a:cubicBezTo>
                  <a:lnTo>
                    <a:pt x="221615" y="1112120"/>
                  </a:lnTo>
                  <a:cubicBezTo>
                    <a:pt x="224818" y="1116833"/>
                    <a:pt x="237604" y="1118732"/>
                    <a:pt x="247090" y="1121314"/>
                  </a:cubicBezTo>
                  <a:cubicBezTo>
                    <a:pt x="256577" y="1123895"/>
                    <a:pt x="262921" y="1127232"/>
                    <a:pt x="253569" y="1135854"/>
                  </a:cubicBezTo>
                  <a:cubicBezTo>
                    <a:pt x="234511" y="1159648"/>
                    <a:pt x="249343" y="1188058"/>
                    <a:pt x="269996" y="1217929"/>
                  </a:cubicBezTo>
                  <a:lnTo>
                    <a:pt x="278009" y="1229229"/>
                  </a:lnTo>
                  <a:lnTo>
                    <a:pt x="286216" y="1240749"/>
                  </a:lnTo>
                  <a:cubicBezTo>
                    <a:pt x="288980" y="1244609"/>
                    <a:pt x="291599" y="1248604"/>
                    <a:pt x="294278" y="1252549"/>
                  </a:cubicBezTo>
                  <a:cubicBezTo>
                    <a:pt x="296957" y="1256495"/>
                    <a:pt x="299575" y="1260501"/>
                    <a:pt x="302022" y="1264605"/>
                  </a:cubicBezTo>
                  <a:cubicBezTo>
                    <a:pt x="311971" y="1280898"/>
                    <a:pt x="319947" y="1298214"/>
                    <a:pt x="323260" y="1317442"/>
                  </a:cubicBezTo>
                  <a:cubicBezTo>
                    <a:pt x="335875" y="1302184"/>
                    <a:pt x="342013" y="1297374"/>
                    <a:pt x="344619" y="1298068"/>
                  </a:cubicBezTo>
                  <a:cubicBezTo>
                    <a:pt x="347225" y="1298762"/>
                    <a:pt x="346482" y="1305009"/>
                    <a:pt x="345897" y="1311889"/>
                  </a:cubicBezTo>
                  <a:cubicBezTo>
                    <a:pt x="345313" y="1318769"/>
                    <a:pt x="344789" y="1326356"/>
                    <a:pt x="347346" y="1329778"/>
                  </a:cubicBezTo>
                  <a:cubicBezTo>
                    <a:pt x="349904" y="1333200"/>
                    <a:pt x="355493" y="1332347"/>
                    <a:pt x="366830" y="1322471"/>
                  </a:cubicBezTo>
                  <a:cubicBezTo>
                    <a:pt x="361618" y="1329973"/>
                    <a:pt x="358964" y="1336975"/>
                    <a:pt x="355189" y="1342625"/>
                  </a:cubicBezTo>
                  <a:cubicBezTo>
                    <a:pt x="351414" y="1348275"/>
                    <a:pt x="346482" y="1352574"/>
                    <a:pt x="336423" y="1354571"/>
                  </a:cubicBezTo>
                  <a:cubicBezTo>
                    <a:pt x="340804" y="1355533"/>
                    <a:pt x="345007" y="1357177"/>
                    <a:pt x="348881" y="1359442"/>
                  </a:cubicBezTo>
                  <a:cubicBezTo>
                    <a:pt x="352024" y="1361293"/>
                    <a:pt x="354893" y="1363570"/>
                    <a:pt x="357405" y="1366212"/>
                  </a:cubicBezTo>
                  <a:cubicBezTo>
                    <a:pt x="359648" y="1368611"/>
                    <a:pt x="361708" y="1371169"/>
                    <a:pt x="363567" y="1373872"/>
                  </a:cubicBezTo>
                  <a:cubicBezTo>
                    <a:pt x="365418" y="1376441"/>
                    <a:pt x="367220" y="1378901"/>
                    <a:pt x="369022" y="1381178"/>
                  </a:cubicBezTo>
                  <a:cubicBezTo>
                    <a:pt x="372748" y="1385684"/>
                    <a:pt x="376840" y="1389386"/>
                    <a:pt x="383355" y="1390397"/>
                  </a:cubicBezTo>
                  <a:cubicBezTo>
                    <a:pt x="389870" y="1391407"/>
                    <a:pt x="398625" y="1389934"/>
                    <a:pt x="411168" y="1384381"/>
                  </a:cubicBezTo>
                  <a:cubicBezTo>
                    <a:pt x="407162" y="1391858"/>
                    <a:pt x="401536" y="1395584"/>
                    <a:pt x="396397" y="1398555"/>
                  </a:cubicBezTo>
                  <a:cubicBezTo>
                    <a:pt x="391258" y="1401527"/>
                    <a:pt x="386570" y="1403840"/>
                    <a:pt x="384719" y="1408614"/>
                  </a:cubicBezTo>
                  <a:cubicBezTo>
                    <a:pt x="389590" y="1407396"/>
                    <a:pt x="403825" y="1403402"/>
                    <a:pt x="400354" y="1412949"/>
                  </a:cubicBezTo>
                  <a:cubicBezTo>
                    <a:pt x="396884" y="1422496"/>
                    <a:pt x="386764" y="1421023"/>
                    <a:pt x="376937" y="1423665"/>
                  </a:cubicBezTo>
                  <a:cubicBezTo>
                    <a:pt x="384821" y="1427623"/>
                    <a:pt x="393829" y="1428731"/>
                    <a:pt x="402437" y="1426807"/>
                  </a:cubicBezTo>
                  <a:cubicBezTo>
                    <a:pt x="411022" y="1424956"/>
                    <a:pt x="419485" y="1420609"/>
                    <a:pt x="427875" y="1414629"/>
                  </a:cubicBezTo>
                  <a:cubicBezTo>
                    <a:pt x="444595" y="1402744"/>
                    <a:pt x="460900" y="1384442"/>
                    <a:pt x="476585" y="1366639"/>
                  </a:cubicBezTo>
                  <a:cubicBezTo>
                    <a:pt x="476414" y="1379827"/>
                    <a:pt x="478947" y="1386804"/>
                    <a:pt x="484792" y="1388278"/>
                  </a:cubicBezTo>
                  <a:cubicBezTo>
                    <a:pt x="490637" y="1389751"/>
                    <a:pt x="500002" y="1385562"/>
                    <a:pt x="513470" y="1376600"/>
                  </a:cubicBezTo>
                  <a:cubicBezTo>
                    <a:pt x="511485" y="1384077"/>
                    <a:pt x="510450" y="1391992"/>
                    <a:pt x="507381" y="1397423"/>
                  </a:cubicBezTo>
                  <a:cubicBezTo>
                    <a:pt x="504312" y="1402854"/>
                    <a:pt x="498967" y="1405850"/>
                    <a:pt x="488531" y="1402915"/>
                  </a:cubicBezTo>
                  <a:cubicBezTo>
                    <a:pt x="489614" y="1403853"/>
                    <a:pt x="491185" y="1405350"/>
                    <a:pt x="493158" y="1407238"/>
                  </a:cubicBezTo>
                  <a:cubicBezTo>
                    <a:pt x="495131" y="1409125"/>
                    <a:pt x="497566" y="1411256"/>
                    <a:pt x="500294" y="1413582"/>
                  </a:cubicBezTo>
                  <a:cubicBezTo>
                    <a:pt x="503022" y="1415908"/>
                    <a:pt x="506054" y="1418331"/>
                    <a:pt x="509293" y="1420706"/>
                  </a:cubicBezTo>
                  <a:cubicBezTo>
                    <a:pt x="512619" y="1423056"/>
                    <a:pt x="516083" y="1425199"/>
                    <a:pt x="519668" y="1427123"/>
                  </a:cubicBezTo>
                  <a:cubicBezTo>
                    <a:pt x="526804" y="1431020"/>
                    <a:pt x="534463" y="1433480"/>
                    <a:pt x="541307" y="1433395"/>
                  </a:cubicBezTo>
                  <a:cubicBezTo>
                    <a:pt x="548151" y="1433310"/>
                    <a:pt x="554276" y="1430497"/>
                    <a:pt x="558757" y="1423543"/>
                  </a:cubicBezTo>
                  <a:cubicBezTo>
                    <a:pt x="558197" y="1427866"/>
                    <a:pt x="561485" y="1429997"/>
                    <a:pt x="565443" y="1430850"/>
                  </a:cubicBezTo>
                  <a:cubicBezTo>
                    <a:pt x="569057" y="1431593"/>
                    <a:pt x="572807" y="1431337"/>
                    <a:pt x="576280" y="1430083"/>
                  </a:cubicBezTo>
                  <a:cubicBezTo>
                    <a:pt x="581772" y="1432956"/>
                    <a:pt x="585937" y="1435307"/>
                    <a:pt x="589481" y="1437389"/>
                  </a:cubicBezTo>
                  <a:cubicBezTo>
                    <a:pt x="593024" y="1439471"/>
                    <a:pt x="595983" y="1440969"/>
                    <a:pt x="598979" y="1442467"/>
                  </a:cubicBezTo>
                  <a:cubicBezTo>
                    <a:pt x="602178" y="1444062"/>
                    <a:pt x="605472" y="1445463"/>
                    <a:pt x="608843" y="1446644"/>
                  </a:cubicBezTo>
                  <a:cubicBezTo>
                    <a:pt x="612691" y="1447922"/>
                    <a:pt x="617282" y="1449213"/>
                    <a:pt x="623297" y="1450687"/>
                  </a:cubicBezTo>
                  <a:cubicBezTo>
                    <a:pt x="621885" y="1448458"/>
                    <a:pt x="620493" y="1446218"/>
                    <a:pt x="619120" y="1443989"/>
                  </a:cubicBezTo>
                  <a:cubicBezTo>
                    <a:pt x="631517" y="1429510"/>
                    <a:pt x="636668" y="1429778"/>
                    <a:pt x="641612" y="1433614"/>
                  </a:cubicBezTo>
                  <a:cubicBezTo>
                    <a:pt x="646556" y="1437450"/>
                    <a:pt x="651062" y="1445316"/>
                    <a:pt x="660974" y="1446449"/>
                  </a:cubicBezTo>
                  <a:lnTo>
                    <a:pt x="659099" y="1449445"/>
                  </a:lnTo>
                  <a:cubicBezTo>
                    <a:pt x="667111" y="1458578"/>
                    <a:pt x="672896" y="1462401"/>
                    <a:pt x="677085" y="1464143"/>
                  </a:cubicBezTo>
                  <a:cubicBezTo>
                    <a:pt x="680136" y="1465421"/>
                    <a:pt x="683520" y="1465677"/>
                    <a:pt x="686729" y="1464873"/>
                  </a:cubicBezTo>
                  <a:cubicBezTo>
                    <a:pt x="689871" y="1464118"/>
                    <a:pt x="693179" y="1464557"/>
                    <a:pt x="696020" y="1466091"/>
                  </a:cubicBezTo>
                  <a:cubicBezTo>
                    <a:pt x="698631" y="1467479"/>
                    <a:pt x="701081" y="1469147"/>
                    <a:pt x="703327" y="1471072"/>
                  </a:cubicBezTo>
                  <a:cubicBezTo>
                    <a:pt x="706286" y="1473409"/>
                    <a:pt x="709805" y="1476563"/>
                    <a:pt x="714189" y="1480813"/>
                  </a:cubicBezTo>
                  <a:lnTo>
                    <a:pt x="717842" y="1462474"/>
                  </a:lnTo>
                  <a:cubicBezTo>
                    <a:pt x="722055" y="1453146"/>
                    <a:pt x="725855" y="1450626"/>
                    <a:pt x="729727" y="1451807"/>
                  </a:cubicBezTo>
                  <a:cubicBezTo>
                    <a:pt x="733600" y="1452988"/>
                    <a:pt x="737594" y="1457810"/>
                    <a:pt x="742148" y="1463461"/>
                  </a:cubicBezTo>
                  <a:cubicBezTo>
                    <a:pt x="746702" y="1469111"/>
                    <a:pt x="751890" y="1475224"/>
                    <a:pt x="757759" y="1479486"/>
                  </a:cubicBezTo>
                  <a:cubicBezTo>
                    <a:pt x="763629" y="1483748"/>
                    <a:pt x="770229" y="1485721"/>
                    <a:pt x="777243" y="1483456"/>
                  </a:cubicBezTo>
                  <a:cubicBezTo>
                    <a:pt x="775039" y="1479803"/>
                    <a:pt x="772884" y="1476149"/>
                    <a:pt x="770789" y="1472496"/>
                  </a:cubicBezTo>
                  <a:cubicBezTo>
                    <a:pt x="774881" y="1470061"/>
                    <a:pt x="778376" y="1472496"/>
                    <a:pt x="781749" y="1477148"/>
                  </a:cubicBezTo>
                  <a:cubicBezTo>
                    <a:pt x="785122" y="1481800"/>
                    <a:pt x="788337" y="1488960"/>
                    <a:pt x="791625" y="1496461"/>
                  </a:cubicBezTo>
                  <a:cubicBezTo>
                    <a:pt x="798200" y="1511293"/>
                    <a:pt x="805288" y="1527270"/>
                    <a:pt x="812204" y="1529657"/>
                  </a:cubicBezTo>
                  <a:cubicBezTo>
                    <a:pt x="814847" y="1532689"/>
                    <a:pt x="806359" y="1533992"/>
                    <a:pt x="801464" y="1535867"/>
                  </a:cubicBezTo>
                  <a:cubicBezTo>
                    <a:pt x="810122" y="1541286"/>
                    <a:pt x="815115" y="1542577"/>
                    <a:pt x="818001" y="1541676"/>
                  </a:cubicBezTo>
                  <a:cubicBezTo>
                    <a:pt x="820887" y="1540775"/>
                    <a:pt x="821763" y="1537560"/>
                    <a:pt x="822433" y="1533614"/>
                  </a:cubicBezTo>
                  <a:cubicBezTo>
                    <a:pt x="823103" y="1529669"/>
                    <a:pt x="823651" y="1524956"/>
                    <a:pt x="825745" y="1521072"/>
                  </a:cubicBezTo>
                  <a:cubicBezTo>
                    <a:pt x="827840" y="1517187"/>
                    <a:pt x="831578" y="1514045"/>
                    <a:pt x="838593" y="1513363"/>
                  </a:cubicBezTo>
                  <a:cubicBezTo>
                    <a:pt x="840334" y="1518746"/>
                    <a:pt x="837716" y="1525273"/>
                    <a:pt x="836900" y="1530862"/>
                  </a:cubicBezTo>
                  <a:cubicBezTo>
                    <a:pt x="836510" y="1533651"/>
                    <a:pt x="836583" y="1536196"/>
                    <a:pt x="837935" y="1538169"/>
                  </a:cubicBezTo>
                  <a:cubicBezTo>
                    <a:pt x="839287" y="1540141"/>
                    <a:pt x="841941" y="1541639"/>
                    <a:pt x="846690" y="1542126"/>
                  </a:cubicBezTo>
                  <a:cubicBezTo>
                    <a:pt x="848797" y="1544221"/>
                    <a:pt x="853656" y="1543173"/>
                    <a:pt x="860000" y="1540823"/>
                  </a:cubicBezTo>
                  <a:cubicBezTo>
                    <a:pt x="866345" y="1538473"/>
                    <a:pt x="874150" y="1534735"/>
                    <a:pt x="882273" y="1531410"/>
                  </a:cubicBezTo>
                  <a:cubicBezTo>
                    <a:pt x="898627" y="1524469"/>
                    <a:pt x="915980" y="1519683"/>
                    <a:pt x="928364" y="1527915"/>
                  </a:cubicBezTo>
                  <a:cubicBezTo>
                    <a:pt x="925673" y="1524396"/>
                    <a:pt x="923042" y="1520913"/>
                    <a:pt x="922701" y="1517528"/>
                  </a:cubicBezTo>
                  <a:cubicBezTo>
                    <a:pt x="922360" y="1514143"/>
                    <a:pt x="924285" y="1510867"/>
                    <a:pt x="930605" y="1508091"/>
                  </a:cubicBezTo>
                  <a:cubicBezTo>
                    <a:pt x="933179" y="1507774"/>
                    <a:pt x="935786" y="1507859"/>
                    <a:pt x="938337" y="1508322"/>
                  </a:cubicBezTo>
                  <a:cubicBezTo>
                    <a:pt x="941266" y="1508797"/>
                    <a:pt x="944159" y="1509479"/>
                    <a:pt x="946995" y="1510355"/>
                  </a:cubicBezTo>
                  <a:cubicBezTo>
                    <a:pt x="953011" y="1512182"/>
                    <a:pt x="959465" y="1514471"/>
                    <a:pt x="965907" y="1516128"/>
                  </a:cubicBezTo>
                  <a:cubicBezTo>
                    <a:pt x="969047" y="1516992"/>
                    <a:pt x="972252" y="1517601"/>
                    <a:pt x="975490" y="1517954"/>
                  </a:cubicBezTo>
                  <a:cubicBezTo>
                    <a:pt x="978522" y="1518271"/>
                    <a:pt x="981583" y="1518210"/>
                    <a:pt x="984599" y="1517772"/>
                  </a:cubicBezTo>
                  <a:cubicBezTo>
                    <a:pt x="987486" y="1517333"/>
                    <a:pt x="990265" y="1516359"/>
                    <a:pt x="992794" y="1514898"/>
                  </a:cubicBezTo>
                  <a:cubicBezTo>
                    <a:pt x="995498" y="1513229"/>
                    <a:pt x="997814" y="1511001"/>
                    <a:pt x="999589" y="1508371"/>
                  </a:cubicBezTo>
                  <a:cubicBezTo>
                    <a:pt x="1002134" y="1509978"/>
                    <a:pt x="1003181" y="1511646"/>
                    <a:pt x="1003401" y="1513242"/>
                  </a:cubicBezTo>
                  <a:cubicBezTo>
                    <a:pt x="1005191" y="1512377"/>
                    <a:pt x="1007261" y="1511525"/>
                    <a:pt x="1009489" y="1510648"/>
                  </a:cubicBezTo>
                  <a:cubicBezTo>
                    <a:pt x="1011718" y="1509771"/>
                    <a:pt x="1014214" y="1508785"/>
                    <a:pt x="1016796" y="1507835"/>
                  </a:cubicBezTo>
                  <a:cubicBezTo>
                    <a:pt x="1019377" y="1506885"/>
                    <a:pt x="1022044" y="1505911"/>
                    <a:pt x="1024760" y="1504949"/>
                  </a:cubicBezTo>
                  <a:cubicBezTo>
                    <a:pt x="1027475" y="1503987"/>
                    <a:pt x="1030191" y="1502879"/>
                    <a:pt x="1032870" y="1501795"/>
                  </a:cubicBezTo>
                  <a:cubicBezTo>
                    <a:pt x="1043574" y="1497484"/>
                    <a:pt x="1053243" y="1492053"/>
                    <a:pt x="1056689" y="1485964"/>
                  </a:cubicBezTo>
                  <a:cubicBezTo>
                    <a:pt x="1061487" y="1495889"/>
                    <a:pt x="1069365" y="1498446"/>
                    <a:pt x="1078498" y="1497581"/>
                  </a:cubicBezTo>
                  <a:cubicBezTo>
                    <a:pt x="1087595" y="1496461"/>
                    <a:pt x="1097897" y="1492053"/>
                    <a:pt x="1107493" y="1487158"/>
                  </a:cubicBezTo>
                  <a:cubicBezTo>
                    <a:pt x="1109928" y="1485940"/>
                    <a:pt x="1112266" y="1484795"/>
                    <a:pt x="1114568" y="1483590"/>
                  </a:cubicBezTo>
                  <a:cubicBezTo>
                    <a:pt x="1116869" y="1482384"/>
                    <a:pt x="1119110" y="1481227"/>
                    <a:pt x="1121290" y="1480241"/>
                  </a:cubicBezTo>
                  <a:cubicBezTo>
                    <a:pt x="1125124" y="1478390"/>
                    <a:pt x="1129139" y="1476953"/>
                    <a:pt x="1133272" y="1475930"/>
                  </a:cubicBezTo>
                  <a:cubicBezTo>
                    <a:pt x="1140432" y="1474432"/>
                    <a:pt x="1145912" y="1476588"/>
                    <a:pt x="1148445" y="1486037"/>
                  </a:cubicBezTo>
                  <a:cubicBezTo>
                    <a:pt x="1155630" y="1483772"/>
                    <a:pt x="1162887" y="1481787"/>
                    <a:pt x="1170060" y="1479486"/>
                  </a:cubicBezTo>
                  <a:cubicBezTo>
                    <a:pt x="1177232" y="1477184"/>
                    <a:pt x="1184380" y="1474834"/>
                    <a:pt x="1191504" y="1472435"/>
                  </a:cubicBezTo>
                  <a:lnTo>
                    <a:pt x="1191699" y="1476685"/>
                  </a:lnTo>
                  <a:cubicBezTo>
                    <a:pt x="1195018" y="1476101"/>
                    <a:pt x="1198306" y="1475334"/>
                    <a:pt x="1201550" y="1474420"/>
                  </a:cubicBezTo>
                  <a:cubicBezTo>
                    <a:pt x="1204276" y="1473617"/>
                    <a:pt x="1206945" y="1472618"/>
                    <a:pt x="1209527" y="1471437"/>
                  </a:cubicBezTo>
                  <a:cubicBezTo>
                    <a:pt x="1211731" y="1470438"/>
                    <a:pt x="1213862" y="1469281"/>
                    <a:pt x="1215895" y="1467954"/>
                  </a:cubicBezTo>
                  <a:cubicBezTo>
                    <a:pt x="1217685" y="1466834"/>
                    <a:pt x="1219366" y="1465543"/>
                    <a:pt x="1220912" y="1464094"/>
                  </a:cubicBezTo>
                  <a:cubicBezTo>
                    <a:pt x="1226782" y="1458614"/>
                    <a:pt x="1229729" y="1452355"/>
                    <a:pt x="1232456" y="1445828"/>
                  </a:cubicBezTo>
                  <a:cubicBezTo>
                    <a:pt x="1239763" y="1446303"/>
                    <a:pt x="1236840" y="1451685"/>
                    <a:pt x="1237169" y="1453950"/>
                  </a:cubicBezTo>
                  <a:lnTo>
                    <a:pt x="1251782" y="1451929"/>
                  </a:lnTo>
                  <a:cubicBezTo>
                    <a:pt x="1256080" y="1451198"/>
                    <a:pt x="1259904" y="1450455"/>
                    <a:pt x="1263338" y="1449627"/>
                  </a:cubicBezTo>
                  <a:cubicBezTo>
                    <a:pt x="1269244" y="1448361"/>
                    <a:pt x="1274907" y="1446132"/>
                    <a:pt x="1280094" y="1443039"/>
                  </a:cubicBezTo>
                  <a:cubicBezTo>
                    <a:pt x="1285026" y="1439873"/>
                    <a:pt x="1289300" y="1435806"/>
                    <a:pt x="1292710" y="1431045"/>
                  </a:cubicBezTo>
                  <a:cubicBezTo>
                    <a:pt x="1294731" y="1428378"/>
                    <a:pt x="1296826" y="1425406"/>
                    <a:pt x="1298993" y="1421899"/>
                  </a:cubicBezTo>
                  <a:cubicBezTo>
                    <a:pt x="1301161" y="1418392"/>
                    <a:pt x="1303463" y="1414435"/>
                    <a:pt x="1305947" y="1409917"/>
                  </a:cubicBezTo>
                  <a:lnTo>
                    <a:pt x="1317174" y="1422606"/>
                  </a:lnTo>
                  <a:cubicBezTo>
                    <a:pt x="1319269" y="1416444"/>
                    <a:pt x="1336402" y="1415908"/>
                    <a:pt x="1357359" y="1412304"/>
                  </a:cubicBezTo>
                  <a:cubicBezTo>
                    <a:pt x="1362596" y="1411390"/>
                    <a:pt x="1368088" y="1410331"/>
                    <a:pt x="1373592" y="1408943"/>
                  </a:cubicBezTo>
                  <a:cubicBezTo>
                    <a:pt x="1379096" y="1407457"/>
                    <a:pt x="1384515" y="1405643"/>
                    <a:pt x="1389800" y="1403487"/>
                  </a:cubicBezTo>
                  <a:cubicBezTo>
                    <a:pt x="1395024" y="1401295"/>
                    <a:pt x="1399956" y="1398482"/>
                    <a:pt x="1404498" y="1395085"/>
                  </a:cubicBezTo>
                  <a:cubicBezTo>
                    <a:pt x="1409003" y="1391675"/>
                    <a:pt x="1412839" y="1387450"/>
                    <a:pt x="1415786" y="1382627"/>
                  </a:cubicBezTo>
                  <a:cubicBezTo>
                    <a:pt x="1416773" y="1384637"/>
                    <a:pt x="1418331" y="1388168"/>
                    <a:pt x="1416919" y="1392028"/>
                  </a:cubicBezTo>
                  <a:cubicBezTo>
                    <a:pt x="1418770" y="1389459"/>
                    <a:pt x="1420925" y="1387096"/>
                    <a:pt x="1423312" y="1385014"/>
                  </a:cubicBezTo>
                  <a:cubicBezTo>
                    <a:pt x="1425723" y="1382859"/>
                    <a:pt x="1428317" y="1380923"/>
                    <a:pt x="1431069" y="1379230"/>
                  </a:cubicBezTo>
                  <a:cubicBezTo>
                    <a:pt x="1433967" y="1377476"/>
                    <a:pt x="1436999" y="1375954"/>
                    <a:pt x="1440141" y="1374688"/>
                  </a:cubicBezTo>
                  <a:cubicBezTo>
                    <a:pt x="1443417" y="1373275"/>
                    <a:pt x="1446765" y="1372033"/>
                    <a:pt x="1450163" y="1370961"/>
                  </a:cubicBezTo>
                  <a:cubicBezTo>
                    <a:pt x="1453646" y="1369841"/>
                    <a:pt x="1457274" y="1368879"/>
                    <a:pt x="1460952" y="1367942"/>
                  </a:cubicBezTo>
                  <a:cubicBezTo>
                    <a:pt x="1464630" y="1367004"/>
                    <a:pt x="1468344" y="1366091"/>
                    <a:pt x="1472119" y="1365238"/>
                  </a:cubicBezTo>
                  <a:cubicBezTo>
                    <a:pt x="1479693" y="1363594"/>
                    <a:pt x="1487231" y="1361914"/>
                    <a:pt x="1494391" y="1360063"/>
                  </a:cubicBezTo>
                  <a:cubicBezTo>
                    <a:pt x="1501125" y="1358504"/>
                    <a:pt x="1507689" y="1356276"/>
                    <a:pt x="1513984" y="1353438"/>
                  </a:cubicBezTo>
                  <a:cubicBezTo>
                    <a:pt x="1516688" y="1352196"/>
                    <a:pt x="1519245" y="1350686"/>
                    <a:pt x="1521644" y="1348933"/>
                  </a:cubicBezTo>
                  <a:cubicBezTo>
                    <a:pt x="1523775" y="1347325"/>
                    <a:pt x="1525626" y="1345389"/>
                    <a:pt x="1527148" y="1343197"/>
                  </a:cubicBezTo>
                  <a:cubicBezTo>
                    <a:pt x="1530010" y="1338923"/>
                    <a:pt x="1531203" y="1333784"/>
                    <a:pt x="1529925" y="1327281"/>
                  </a:cubicBezTo>
                  <a:cubicBezTo>
                    <a:pt x="1528646" y="1320779"/>
                    <a:pt x="1524956" y="1312997"/>
                    <a:pt x="1518259" y="1303621"/>
                  </a:cubicBezTo>
                  <a:cubicBezTo>
                    <a:pt x="1518989" y="1300625"/>
                    <a:pt x="1519696" y="1297617"/>
                    <a:pt x="1520365" y="1294597"/>
                  </a:cubicBezTo>
                  <a:cubicBezTo>
                    <a:pt x="1521011" y="1291565"/>
                    <a:pt x="1521583" y="1288509"/>
                    <a:pt x="1522168" y="1285428"/>
                  </a:cubicBezTo>
                  <a:cubicBezTo>
                    <a:pt x="1523264" y="1279266"/>
                    <a:pt x="1524347" y="1273251"/>
                    <a:pt x="1525090" y="1266894"/>
                  </a:cubicBezTo>
                  <a:cubicBezTo>
                    <a:pt x="1521632" y="1269305"/>
                    <a:pt x="1517759" y="1271047"/>
                    <a:pt x="1513656" y="1272021"/>
                  </a:cubicBezTo>
                  <a:cubicBezTo>
                    <a:pt x="1510964" y="1272678"/>
                    <a:pt x="1508151" y="1272471"/>
                    <a:pt x="1505582" y="1271436"/>
                  </a:cubicBezTo>
                  <a:cubicBezTo>
                    <a:pt x="1501113" y="1269500"/>
                    <a:pt x="1498202" y="1264848"/>
                    <a:pt x="1495511" y="1259490"/>
                  </a:cubicBezTo>
                  <a:cubicBezTo>
                    <a:pt x="1492820" y="1254132"/>
                    <a:pt x="1490336" y="1248104"/>
                    <a:pt x="1486987" y="1243440"/>
                  </a:cubicBezTo>
                  <a:cubicBezTo>
                    <a:pt x="1483638" y="1238777"/>
                    <a:pt x="1479681" y="1235501"/>
                    <a:pt x="1474031" y="1235671"/>
                  </a:cubicBezTo>
                  <a:cubicBezTo>
                    <a:pt x="1474785" y="1233832"/>
                    <a:pt x="1476052" y="1232250"/>
                    <a:pt x="1477684" y="1231129"/>
                  </a:cubicBezTo>
                  <a:cubicBezTo>
                    <a:pt x="1479498" y="1229838"/>
                    <a:pt x="1481520" y="1228876"/>
                    <a:pt x="1483675" y="1228304"/>
                  </a:cubicBezTo>
                  <a:cubicBezTo>
                    <a:pt x="1488741" y="1227013"/>
                    <a:pt x="1494026" y="1226794"/>
                    <a:pt x="1499189" y="1227646"/>
                  </a:cubicBezTo>
                  <a:cubicBezTo>
                    <a:pt x="1504462" y="1228462"/>
                    <a:pt x="1509345" y="1230228"/>
                    <a:pt x="1512389" y="1232907"/>
                  </a:cubicBezTo>
                  <a:cubicBezTo>
                    <a:pt x="1515433" y="1235586"/>
                    <a:pt x="1516603" y="1239191"/>
                    <a:pt x="1514216" y="1243404"/>
                  </a:cubicBezTo>
                  <a:lnTo>
                    <a:pt x="1508346" y="1242320"/>
                  </a:lnTo>
                  <a:cubicBezTo>
                    <a:pt x="1516980" y="1251940"/>
                    <a:pt x="1524274" y="1255313"/>
                    <a:pt x="1531081" y="1255313"/>
                  </a:cubicBezTo>
                  <a:cubicBezTo>
                    <a:pt x="1537889" y="1255313"/>
                    <a:pt x="1543916" y="1251794"/>
                    <a:pt x="1549737" y="1247812"/>
                  </a:cubicBezTo>
                  <a:cubicBezTo>
                    <a:pt x="1561306" y="1239763"/>
                    <a:pt x="1571571" y="1229473"/>
                    <a:pt x="1586464" y="1241163"/>
                  </a:cubicBezTo>
                  <a:cubicBezTo>
                    <a:pt x="1589947" y="1237267"/>
                    <a:pt x="1593563" y="1233467"/>
                    <a:pt x="1597217" y="1229680"/>
                  </a:cubicBezTo>
                  <a:cubicBezTo>
                    <a:pt x="1600870" y="1225893"/>
                    <a:pt x="1604438" y="1222045"/>
                    <a:pt x="1608176" y="1218306"/>
                  </a:cubicBezTo>
                  <a:cubicBezTo>
                    <a:pt x="1611914" y="1214568"/>
                    <a:pt x="1615592" y="1210769"/>
                    <a:pt x="1619440" y="1207079"/>
                  </a:cubicBezTo>
                  <a:lnTo>
                    <a:pt x="1625200" y="1201502"/>
                  </a:lnTo>
                  <a:lnTo>
                    <a:pt x="1630923" y="1195888"/>
                  </a:lnTo>
                  <a:lnTo>
                    <a:pt x="1654413" y="1173518"/>
                  </a:lnTo>
                  <a:cubicBezTo>
                    <a:pt x="1662219" y="1165968"/>
                    <a:pt x="1670244" y="1158455"/>
                    <a:pt x="1677928" y="1150661"/>
                  </a:cubicBezTo>
                  <a:lnTo>
                    <a:pt x="1683773" y="1144853"/>
                  </a:lnTo>
                  <a:cubicBezTo>
                    <a:pt x="1685734" y="1142916"/>
                    <a:pt x="1687706" y="1140980"/>
                    <a:pt x="1689569" y="1138971"/>
                  </a:cubicBezTo>
                  <a:lnTo>
                    <a:pt x="1700858" y="1127001"/>
                  </a:lnTo>
                  <a:cubicBezTo>
                    <a:pt x="1708250" y="1118891"/>
                    <a:pt x="1715592" y="1110695"/>
                    <a:pt x="1722229" y="1102098"/>
                  </a:cubicBezTo>
                  <a:cubicBezTo>
                    <a:pt x="1725578" y="1097812"/>
                    <a:pt x="1728975" y="1093574"/>
                    <a:pt x="1732142" y="1089141"/>
                  </a:cubicBezTo>
                  <a:cubicBezTo>
                    <a:pt x="1735308" y="1084709"/>
                    <a:pt x="1738230" y="1080252"/>
                    <a:pt x="1741153" y="1075746"/>
                  </a:cubicBezTo>
                  <a:cubicBezTo>
                    <a:pt x="1744075" y="1071241"/>
                    <a:pt x="1746730" y="1066613"/>
                    <a:pt x="1749360" y="1061986"/>
                  </a:cubicBezTo>
                  <a:cubicBezTo>
                    <a:pt x="1751990" y="1057358"/>
                    <a:pt x="1754341" y="1052609"/>
                    <a:pt x="1756484" y="1047799"/>
                  </a:cubicBezTo>
                  <a:cubicBezTo>
                    <a:pt x="1738340" y="1044901"/>
                    <a:pt x="1720366" y="1041857"/>
                    <a:pt x="1702392" y="1038593"/>
                  </a:cubicBezTo>
                  <a:cubicBezTo>
                    <a:pt x="1704657" y="1034550"/>
                    <a:pt x="1706715" y="1030422"/>
                    <a:pt x="1708895" y="1026318"/>
                  </a:cubicBezTo>
                  <a:cubicBezTo>
                    <a:pt x="1711075" y="1022215"/>
                    <a:pt x="1713254" y="1018111"/>
                    <a:pt x="1715276" y="1013934"/>
                  </a:cubicBezTo>
                  <a:cubicBezTo>
                    <a:pt x="1724104" y="1012451"/>
                    <a:pt x="1733164" y="1013451"/>
                    <a:pt x="1741457" y="1016820"/>
                  </a:cubicBezTo>
                  <a:cubicBezTo>
                    <a:pt x="1745463" y="1018586"/>
                    <a:pt x="1748763" y="1021046"/>
                    <a:pt x="1750395" y="1024236"/>
                  </a:cubicBezTo>
                  <a:cubicBezTo>
                    <a:pt x="1752027" y="1027427"/>
                    <a:pt x="1752112" y="1031360"/>
                    <a:pt x="1749616" y="1035963"/>
                  </a:cubicBezTo>
                  <a:cubicBezTo>
                    <a:pt x="1766214" y="1035792"/>
                    <a:pt x="1763340" y="1025405"/>
                    <a:pt x="1754487" y="1015018"/>
                  </a:cubicBezTo>
                  <a:cubicBezTo>
                    <a:pt x="1749786" y="1009599"/>
                    <a:pt x="1744526" y="1004700"/>
                    <a:pt x="1738778" y="1000405"/>
                  </a:cubicBezTo>
                  <a:cubicBezTo>
                    <a:pt x="1733298" y="996265"/>
                    <a:pt x="1728220" y="993208"/>
                    <a:pt x="1725383" y="992246"/>
                  </a:cubicBezTo>
                  <a:cubicBezTo>
                    <a:pt x="1733639" y="984562"/>
                    <a:pt x="1741408" y="982504"/>
                    <a:pt x="1748313" y="983795"/>
                  </a:cubicBezTo>
                  <a:cubicBezTo>
                    <a:pt x="1755218" y="985086"/>
                    <a:pt x="1761586" y="989677"/>
                    <a:pt x="1766798" y="995010"/>
                  </a:cubicBezTo>
                  <a:cubicBezTo>
                    <a:pt x="1777307" y="1005678"/>
                    <a:pt x="1783846" y="1019511"/>
                    <a:pt x="1786550" y="1013617"/>
                  </a:cubicBezTo>
                  <a:lnTo>
                    <a:pt x="1788157" y="996009"/>
                  </a:lnTo>
                  <a:lnTo>
                    <a:pt x="1780778" y="998018"/>
                  </a:lnTo>
                  <a:cubicBezTo>
                    <a:pt x="1776613" y="993492"/>
                    <a:pt x="1772107" y="989299"/>
                    <a:pt x="1767297" y="985476"/>
                  </a:cubicBezTo>
                  <a:cubicBezTo>
                    <a:pt x="1763096" y="982166"/>
                    <a:pt x="1759078" y="978647"/>
                    <a:pt x="1755230" y="974930"/>
                  </a:cubicBezTo>
                  <a:cubicBezTo>
                    <a:pt x="1751978" y="971863"/>
                    <a:pt x="1749543" y="968021"/>
                    <a:pt x="1748167" y="963763"/>
                  </a:cubicBezTo>
                  <a:cubicBezTo>
                    <a:pt x="1746949" y="959635"/>
                    <a:pt x="1747144" y="954971"/>
                    <a:pt x="1749299" y="949272"/>
                  </a:cubicBezTo>
                  <a:cubicBezTo>
                    <a:pt x="1756508" y="943086"/>
                    <a:pt x="1765130" y="942855"/>
                    <a:pt x="1772534" y="943610"/>
                  </a:cubicBezTo>
                  <a:cubicBezTo>
                    <a:pt x="1779938" y="944365"/>
                    <a:pt x="1785929" y="946045"/>
                    <a:pt x="1787682" y="943147"/>
                  </a:cubicBezTo>
                  <a:cubicBezTo>
                    <a:pt x="1791482" y="944000"/>
                    <a:pt x="1793771" y="942258"/>
                    <a:pt x="1791262" y="934039"/>
                  </a:cubicBezTo>
                  <a:cubicBezTo>
                    <a:pt x="1792322" y="931104"/>
                    <a:pt x="1793247" y="928120"/>
                    <a:pt x="1794222" y="925149"/>
                  </a:cubicBezTo>
                  <a:cubicBezTo>
                    <a:pt x="1795196" y="922178"/>
                    <a:pt x="1796194" y="919207"/>
                    <a:pt x="1797071" y="916211"/>
                  </a:cubicBezTo>
                  <a:cubicBezTo>
                    <a:pt x="1798959" y="910244"/>
                    <a:pt x="1800542" y="904204"/>
                    <a:pt x="1802246" y="898176"/>
                  </a:cubicBezTo>
                  <a:cubicBezTo>
                    <a:pt x="1787171" y="900904"/>
                    <a:pt x="1772181" y="903400"/>
                    <a:pt x="1757105" y="905617"/>
                  </a:cubicBezTo>
                  <a:close/>
                  <a:moveTo>
                    <a:pt x="644291" y="137494"/>
                  </a:moveTo>
                  <a:cubicBezTo>
                    <a:pt x="646130" y="133500"/>
                    <a:pt x="649162" y="130797"/>
                    <a:pt x="653327" y="130273"/>
                  </a:cubicBezTo>
                  <a:cubicBezTo>
                    <a:pt x="657101" y="129823"/>
                    <a:pt x="661851" y="131089"/>
                    <a:pt x="667233" y="134511"/>
                  </a:cubicBezTo>
                  <a:cubicBezTo>
                    <a:pt x="658847" y="138270"/>
                    <a:pt x="650529" y="142191"/>
                    <a:pt x="642282" y="146274"/>
                  </a:cubicBezTo>
                  <a:cubicBezTo>
                    <a:pt x="642400" y="143248"/>
                    <a:pt x="643080" y="140271"/>
                    <a:pt x="644291" y="137494"/>
                  </a:cubicBezTo>
                  <a:close/>
                  <a:moveTo>
                    <a:pt x="636680" y="147029"/>
                  </a:moveTo>
                  <a:cubicBezTo>
                    <a:pt x="636974" y="147565"/>
                    <a:pt x="637234" y="148118"/>
                    <a:pt x="637459" y="148685"/>
                  </a:cubicBezTo>
                  <a:lnTo>
                    <a:pt x="635718" y="149574"/>
                  </a:lnTo>
                  <a:cubicBezTo>
                    <a:pt x="636035" y="148722"/>
                    <a:pt x="636351" y="147869"/>
                    <a:pt x="636680" y="147029"/>
                  </a:cubicBezTo>
                  <a:close/>
                  <a:moveTo>
                    <a:pt x="303691" y="147650"/>
                  </a:moveTo>
                  <a:cubicBezTo>
                    <a:pt x="304641" y="147516"/>
                    <a:pt x="310047" y="147212"/>
                    <a:pt x="316696" y="146433"/>
                  </a:cubicBezTo>
                  <a:cubicBezTo>
                    <a:pt x="316924" y="147065"/>
                    <a:pt x="317205" y="147675"/>
                    <a:pt x="317536" y="148259"/>
                  </a:cubicBezTo>
                  <a:cubicBezTo>
                    <a:pt x="311898" y="147967"/>
                    <a:pt x="308196" y="147869"/>
                    <a:pt x="306029" y="147809"/>
                  </a:cubicBezTo>
                  <a:cubicBezTo>
                    <a:pt x="303861" y="147748"/>
                    <a:pt x="303216" y="147723"/>
                    <a:pt x="303691" y="147650"/>
                  </a:cubicBezTo>
                  <a:close/>
                  <a:moveTo>
                    <a:pt x="312373" y="282039"/>
                  </a:moveTo>
                  <a:cubicBezTo>
                    <a:pt x="316818" y="282039"/>
                    <a:pt x="322188" y="285059"/>
                    <a:pt x="327266" y="288871"/>
                  </a:cubicBezTo>
                  <a:cubicBezTo>
                    <a:pt x="337422" y="296506"/>
                    <a:pt x="346494" y="307003"/>
                    <a:pt x="343961" y="301913"/>
                  </a:cubicBezTo>
                  <a:cubicBezTo>
                    <a:pt x="348814" y="298303"/>
                    <a:pt x="352292" y="293150"/>
                    <a:pt x="353825" y="287300"/>
                  </a:cubicBezTo>
                  <a:cubicBezTo>
                    <a:pt x="355177" y="281918"/>
                    <a:pt x="354775" y="275999"/>
                    <a:pt x="353313" y="269777"/>
                  </a:cubicBezTo>
                  <a:cubicBezTo>
                    <a:pt x="350500" y="257453"/>
                    <a:pt x="343438" y="243900"/>
                    <a:pt x="337325" y="231223"/>
                  </a:cubicBezTo>
                  <a:cubicBezTo>
                    <a:pt x="331211" y="218547"/>
                    <a:pt x="326219" y="206869"/>
                    <a:pt x="327254" y="198223"/>
                  </a:cubicBezTo>
                  <a:cubicBezTo>
                    <a:pt x="328289" y="189577"/>
                    <a:pt x="335620" y="184158"/>
                    <a:pt x="353788" y="184742"/>
                  </a:cubicBezTo>
                  <a:cubicBezTo>
                    <a:pt x="376925" y="193900"/>
                    <a:pt x="392488" y="209560"/>
                    <a:pt x="405993" y="225135"/>
                  </a:cubicBezTo>
                  <a:cubicBezTo>
                    <a:pt x="419497" y="240709"/>
                    <a:pt x="430798" y="256309"/>
                    <a:pt x="443560" y="266306"/>
                  </a:cubicBezTo>
                  <a:cubicBezTo>
                    <a:pt x="443293" y="269166"/>
                    <a:pt x="442304" y="271910"/>
                    <a:pt x="440686" y="274282"/>
                  </a:cubicBezTo>
                  <a:cubicBezTo>
                    <a:pt x="439317" y="276223"/>
                    <a:pt x="437425" y="277735"/>
                    <a:pt x="435230" y="278642"/>
                  </a:cubicBezTo>
                  <a:cubicBezTo>
                    <a:pt x="430871" y="280542"/>
                    <a:pt x="425123" y="280602"/>
                    <a:pt x="419205" y="280322"/>
                  </a:cubicBezTo>
                  <a:cubicBezTo>
                    <a:pt x="413287" y="280042"/>
                    <a:pt x="407113" y="279324"/>
                    <a:pt x="401816" y="279458"/>
                  </a:cubicBezTo>
                  <a:cubicBezTo>
                    <a:pt x="399408" y="279461"/>
                    <a:pt x="397014" y="279805"/>
                    <a:pt x="394704" y="280481"/>
                  </a:cubicBezTo>
                  <a:cubicBezTo>
                    <a:pt x="392797" y="281041"/>
                    <a:pt x="391126" y="282209"/>
                    <a:pt x="389943" y="283805"/>
                  </a:cubicBezTo>
                  <a:cubicBezTo>
                    <a:pt x="399514" y="283732"/>
                    <a:pt x="409183" y="283988"/>
                    <a:pt x="418572" y="284256"/>
                  </a:cubicBezTo>
                  <a:cubicBezTo>
                    <a:pt x="421774" y="291903"/>
                    <a:pt x="423090" y="300232"/>
                    <a:pt x="421860" y="306345"/>
                  </a:cubicBezTo>
                  <a:cubicBezTo>
                    <a:pt x="420630" y="312458"/>
                    <a:pt x="416806" y="316367"/>
                    <a:pt x="409159" y="315089"/>
                  </a:cubicBezTo>
                  <a:cubicBezTo>
                    <a:pt x="413480" y="316870"/>
                    <a:pt x="418160" y="317613"/>
                    <a:pt x="422822" y="317256"/>
                  </a:cubicBezTo>
                  <a:cubicBezTo>
                    <a:pt x="401058" y="342758"/>
                    <a:pt x="381181" y="369810"/>
                    <a:pt x="363347" y="398199"/>
                  </a:cubicBezTo>
                  <a:cubicBezTo>
                    <a:pt x="355454" y="390631"/>
                    <a:pt x="348013" y="382605"/>
                    <a:pt x="341063" y="374161"/>
                  </a:cubicBezTo>
                  <a:cubicBezTo>
                    <a:pt x="330685" y="361700"/>
                    <a:pt x="321857" y="348027"/>
                    <a:pt x="314772" y="333440"/>
                  </a:cubicBezTo>
                  <a:cubicBezTo>
                    <a:pt x="308403" y="319874"/>
                    <a:pt x="304385" y="306345"/>
                    <a:pt x="303496" y="293937"/>
                  </a:cubicBezTo>
                  <a:cubicBezTo>
                    <a:pt x="304434" y="285254"/>
                    <a:pt x="307928" y="282039"/>
                    <a:pt x="312373" y="282039"/>
                  </a:cubicBezTo>
                  <a:close/>
                  <a:moveTo>
                    <a:pt x="313128" y="493633"/>
                  </a:moveTo>
                  <a:cubicBezTo>
                    <a:pt x="310327" y="500127"/>
                    <a:pt x="307633" y="506622"/>
                    <a:pt x="305042" y="513117"/>
                  </a:cubicBezTo>
                  <a:cubicBezTo>
                    <a:pt x="301097" y="509938"/>
                    <a:pt x="297407" y="506784"/>
                    <a:pt x="294083" y="503716"/>
                  </a:cubicBezTo>
                  <a:cubicBezTo>
                    <a:pt x="289849" y="499892"/>
                    <a:pt x="285879" y="495787"/>
                    <a:pt x="282198" y="491429"/>
                  </a:cubicBezTo>
                  <a:cubicBezTo>
                    <a:pt x="279565" y="488416"/>
                    <a:pt x="277386" y="485036"/>
                    <a:pt x="275732" y="481395"/>
                  </a:cubicBezTo>
                  <a:cubicBezTo>
                    <a:pt x="287178" y="487142"/>
                    <a:pt x="302838" y="491173"/>
                    <a:pt x="313128" y="493584"/>
                  </a:cubicBezTo>
                  <a:close/>
                  <a:moveTo>
                    <a:pt x="195008" y="591770"/>
                  </a:moveTo>
                  <a:cubicBezTo>
                    <a:pt x="200549" y="590090"/>
                    <a:pt x="206296" y="588470"/>
                    <a:pt x="212129" y="587009"/>
                  </a:cubicBezTo>
                  <a:cubicBezTo>
                    <a:pt x="217962" y="585547"/>
                    <a:pt x="223880" y="584269"/>
                    <a:pt x="229628" y="583197"/>
                  </a:cubicBezTo>
                  <a:cubicBezTo>
                    <a:pt x="241124" y="581078"/>
                    <a:pt x="251937" y="579861"/>
                    <a:pt x="260741" y="580043"/>
                  </a:cubicBezTo>
                  <a:cubicBezTo>
                    <a:pt x="267743" y="580395"/>
                    <a:pt x="274700" y="581373"/>
                    <a:pt x="281528" y="582966"/>
                  </a:cubicBezTo>
                  <a:cubicBezTo>
                    <a:pt x="279214" y="591222"/>
                    <a:pt x="277067" y="599503"/>
                    <a:pt x="275086" y="607808"/>
                  </a:cubicBezTo>
                  <a:lnTo>
                    <a:pt x="208525" y="592440"/>
                  </a:lnTo>
                  <a:cubicBezTo>
                    <a:pt x="230444" y="598821"/>
                    <a:pt x="252363" y="605088"/>
                    <a:pt x="274282" y="611242"/>
                  </a:cubicBezTo>
                  <a:cubicBezTo>
                    <a:pt x="272358" y="619441"/>
                    <a:pt x="270593" y="627653"/>
                    <a:pt x="268985" y="635876"/>
                  </a:cubicBezTo>
                  <a:cubicBezTo>
                    <a:pt x="249392" y="632077"/>
                    <a:pt x="230712" y="628217"/>
                    <a:pt x="213992" y="624442"/>
                  </a:cubicBezTo>
                  <a:cubicBezTo>
                    <a:pt x="186447" y="618244"/>
                    <a:pt x="164224" y="612265"/>
                    <a:pt x="152022" y="607394"/>
                  </a:cubicBezTo>
                  <a:cubicBezTo>
                    <a:pt x="166065" y="601427"/>
                    <a:pt x="180409" y="596195"/>
                    <a:pt x="194996" y="591721"/>
                  </a:cubicBezTo>
                  <a:close/>
                  <a:moveTo>
                    <a:pt x="186922" y="987814"/>
                  </a:moveTo>
                  <a:cubicBezTo>
                    <a:pt x="191514" y="987347"/>
                    <a:pt x="196078" y="986645"/>
                    <a:pt x="200597" y="985707"/>
                  </a:cubicBezTo>
                  <a:cubicBezTo>
                    <a:pt x="192402" y="988325"/>
                    <a:pt x="189175" y="992283"/>
                    <a:pt x="186910" y="987765"/>
                  </a:cubicBezTo>
                  <a:close/>
                  <a:moveTo>
                    <a:pt x="225573" y="792185"/>
                  </a:moveTo>
                  <a:cubicBezTo>
                    <a:pt x="211581" y="789274"/>
                    <a:pt x="198332" y="785999"/>
                    <a:pt x="186179" y="782443"/>
                  </a:cubicBezTo>
                  <a:cubicBezTo>
                    <a:pt x="175192" y="779296"/>
                    <a:pt x="164437" y="775386"/>
                    <a:pt x="153995" y="770740"/>
                  </a:cubicBezTo>
                  <a:cubicBezTo>
                    <a:pt x="144923" y="766576"/>
                    <a:pt x="137628" y="762216"/>
                    <a:pt x="132709" y="757638"/>
                  </a:cubicBezTo>
                  <a:cubicBezTo>
                    <a:pt x="142195" y="755482"/>
                    <a:pt x="151693" y="753412"/>
                    <a:pt x="161289" y="751415"/>
                  </a:cubicBezTo>
                  <a:cubicBezTo>
                    <a:pt x="150451" y="742379"/>
                    <a:pt x="139479" y="732966"/>
                    <a:pt x="128824" y="723176"/>
                  </a:cubicBezTo>
                  <a:cubicBezTo>
                    <a:pt x="147723" y="728522"/>
                    <a:pt x="171725" y="735767"/>
                    <a:pt x="198235" y="743366"/>
                  </a:cubicBezTo>
                  <a:cubicBezTo>
                    <a:pt x="211460" y="747165"/>
                    <a:pt x="225256" y="751050"/>
                    <a:pt x="239248" y="754873"/>
                  </a:cubicBezTo>
                  <a:cubicBezTo>
                    <a:pt x="244862" y="756408"/>
                    <a:pt x="250524" y="757918"/>
                    <a:pt x="256199" y="759428"/>
                  </a:cubicBezTo>
                  <a:cubicBezTo>
                    <a:pt x="256029" y="772295"/>
                    <a:pt x="256211" y="785143"/>
                    <a:pt x="256747" y="797969"/>
                  </a:cubicBezTo>
                  <a:cubicBezTo>
                    <a:pt x="246165" y="796155"/>
                    <a:pt x="235705" y="794243"/>
                    <a:pt x="225561" y="792136"/>
                  </a:cubicBezTo>
                  <a:close/>
                  <a:moveTo>
                    <a:pt x="235668" y="1039032"/>
                  </a:moveTo>
                  <a:cubicBezTo>
                    <a:pt x="249611" y="1035244"/>
                    <a:pt x="267524" y="1028072"/>
                    <a:pt x="287300" y="1019889"/>
                  </a:cubicBezTo>
                  <a:lnTo>
                    <a:pt x="300963" y="1014178"/>
                  </a:lnTo>
                  <a:cubicBezTo>
                    <a:pt x="303057" y="1019755"/>
                    <a:pt x="305225" y="1025304"/>
                    <a:pt x="307466" y="1030824"/>
                  </a:cubicBezTo>
                  <a:cubicBezTo>
                    <a:pt x="283850" y="1034030"/>
                    <a:pt x="259913" y="1036754"/>
                    <a:pt x="235656" y="1038983"/>
                  </a:cubicBezTo>
                  <a:close/>
                  <a:moveTo>
                    <a:pt x="514347" y="1353645"/>
                  </a:moveTo>
                  <a:cubicBezTo>
                    <a:pt x="508160" y="1353499"/>
                    <a:pt x="501999" y="1353183"/>
                    <a:pt x="495691" y="1352951"/>
                  </a:cubicBezTo>
                  <a:cubicBezTo>
                    <a:pt x="496409" y="1345986"/>
                    <a:pt x="507064" y="1337571"/>
                    <a:pt x="520399" y="1328097"/>
                  </a:cubicBezTo>
                  <a:cubicBezTo>
                    <a:pt x="516916" y="1329315"/>
                    <a:pt x="513506" y="1330618"/>
                    <a:pt x="510547" y="1331970"/>
                  </a:cubicBezTo>
                  <a:cubicBezTo>
                    <a:pt x="510547" y="1325126"/>
                    <a:pt x="513531" y="1318757"/>
                    <a:pt x="518219" y="1312863"/>
                  </a:cubicBezTo>
                  <a:cubicBezTo>
                    <a:pt x="521945" y="1315822"/>
                    <a:pt x="525708" y="1318745"/>
                    <a:pt x="529507" y="1321631"/>
                  </a:cubicBezTo>
                  <a:lnTo>
                    <a:pt x="520399" y="1328097"/>
                  </a:lnTo>
                  <a:cubicBezTo>
                    <a:pt x="524222" y="1326685"/>
                    <a:pt x="528253" y="1325296"/>
                    <a:pt x="532406" y="1323847"/>
                  </a:cubicBezTo>
                  <a:cubicBezTo>
                    <a:pt x="534086" y="1325065"/>
                    <a:pt x="535791" y="1326368"/>
                    <a:pt x="537483" y="1327635"/>
                  </a:cubicBezTo>
                  <a:cubicBezTo>
                    <a:pt x="534817" y="1339081"/>
                    <a:pt x="532893" y="1348750"/>
                    <a:pt x="532613" y="1354157"/>
                  </a:cubicBezTo>
                  <a:close/>
                  <a:moveTo>
                    <a:pt x="1764752" y="940833"/>
                  </a:moveTo>
                  <a:cubicBezTo>
                    <a:pt x="1757202" y="926221"/>
                    <a:pt x="1765714" y="931627"/>
                    <a:pt x="1775274" y="93718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307" name="Freeform: Shape 463">
              <a:extLst>
                <a:ext uri="{FF2B5EF4-FFF2-40B4-BE49-F238E27FC236}">
                  <a16:creationId xmlns:a16="http://schemas.microsoft.com/office/drawing/2014/main" id="{578EF7B5-E2CA-E7F4-9EDE-BB06E49A9E46}"/>
                </a:ext>
              </a:extLst>
            </p:cNvPr>
            <p:cNvSpPr/>
            <p:nvPr/>
          </p:nvSpPr>
          <p:spPr>
            <a:xfrm rot="5400000">
              <a:off x="3582035" y="2682283"/>
              <a:ext cx="33968" cy="30251"/>
            </a:xfrm>
            <a:custGeom>
              <a:avLst/>
              <a:gdLst>
                <a:gd name="connsiteX0" fmla="*/ 23368 w 23368"/>
                <a:gd name="connsiteY0" fmla="*/ 16439 h 16439"/>
                <a:gd name="connsiteX1" fmla="*/ 12348 w 23368"/>
                <a:gd name="connsiteY1" fmla="*/ 0 h 16439"/>
                <a:gd name="connsiteX2" fmla="*/ 0 w 23368"/>
                <a:gd name="connsiteY2" fmla="*/ 13955 h 16439"/>
                <a:gd name="connsiteX3" fmla="*/ 23368 w 23368"/>
                <a:gd name="connsiteY3" fmla="*/ 16439 h 16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368" h="16439">
                  <a:moveTo>
                    <a:pt x="23368" y="16439"/>
                  </a:moveTo>
                  <a:cubicBezTo>
                    <a:pt x="19240" y="10740"/>
                    <a:pt x="11325" y="3775"/>
                    <a:pt x="12348" y="0"/>
                  </a:cubicBezTo>
                  <a:cubicBezTo>
                    <a:pt x="8126" y="4546"/>
                    <a:pt x="4010" y="9198"/>
                    <a:pt x="0" y="13955"/>
                  </a:cubicBezTo>
                  <a:cubicBezTo>
                    <a:pt x="8147" y="8475"/>
                    <a:pt x="15733" y="13614"/>
                    <a:pt x="23368" y="16439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308" name="Freeform: Shape 464">
              <a:extLst>
                <a:ext uri="{FF2B5EF4-FFF2-40B4-BE49-F238E27FC236}">
                  <a16:creationId xmlns:a16="http://schemas.microsoft.com/office/drawing/2014/main" id="{7CFACDCA-7C30-5B0B-9A44-3EFC257C2EB3}"/>
                </a:ext>
              </a:extLst>
            </p:cNvPr>
            <p:cNvSpPr/>
            <p:nvPr/>
          </p:nvSpPr>
          <p:spPr>
            <a:xfrm rot="5400000">
              <a:off x="3614592" y="2697929"/>
              <a:ext cx="2336" cy="3226"/>
            </a:xfrm>
            <a:custGeom>
              <a:avLst/>
              <a:gdLst>
                <a:gd name="connsiteX0" fmla="*/ 0 w 1607"/>
                <a:gd name="connsiteY0" fmla="*/ 1754 h 1753"/>
                <a:gd name="connsiteX1" fmla="*/ 1607 w 1607"/>
                <a:gd name="connsiteY1" fmla="*/ 0 h 1753"/>
                <a:gd name="connsiteX2" fmla="*/ 0 w 1607"/>
                <a:gd name="connsiteY2" fmla="*/ 1754 h 1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07" h="1753">
                  <a:moveTo>
                    <a:pt x="0" y="1754"/>
                  </a:moveTo>
                  <a:cubicBezTo>
                    <a:pt x="548" y="1169"/>
                    <a:pt x="1059" y="536"/>
                    <a:pt x="1607" y="0"/>
                  </a:cubicBezTo>
                  <a:cubicBezTo>
                    <a:pt x="839" y="319"/>
                    <a:pt x="252" y="961"/>
                    <a:pt x="0" y="1754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309" name="Freeform: Shape 465">
              <a:extLst>
                <a:ext uri="{FF2B5EF4-FFF2-40B4-BE49-F238E27FC236}">
                  <a16:creationId xmlns:a16="http://schemas.microsoft.com/office/drawing/2014/main" id="{64A143E1-1FBC-369A-7B5E-E1A40AC07095}"/>
                </a:ext>
              </a:extLst>
            </p:cNvPr>
            <p:cNvSpPr/>
            <p:nvPr/>
          </p:nvSpPr>
          <p:spPr>
            <a:xfrm rot="5400000">
              <a:off x="3433173" y="2806046"/>
              <a:ext cx="42906" cy="60400"/>
            </a:xfrm>
            <a:custGeom>
              <a:avLst/>
              <a:gdLst>
                <a:gd name="connsiteX0" fmla="*/ 9474 w 29517"/>
                <a:gd name="connsiteY0" fmla="*/ 330 h 32822"/>
                <a:gd name="connsiteX1" fmla="*/ 0 w 29517"/>
                <a:gd name="connsiteY1" fmla="*/ 19071 h 32822"/>
                <a:gd name="connsiteX2" fmla="*/ 17779 w 29517"/>
                <a:gd name="connsiteY2" fmla="*/ 32466 h 32822"/>
                <a:gd name="connsiteX3" fmla="*/ 23600 w 29517"/>
                <a:gd name="connsiteY3" fmla="*/ 27595 h 32822"/>
                <a:gd name="connsiteX4" fmla="*/ 29518 w 29517"/>
                <a:gd name="connsiteY4" fmla="*/ 20411 h 32822"/>
                <a:gd name="connsiteX5" fmla="*/ 27545 w 29517"/>
                <a:gd name="connsiteY5" fmla="*/ 21300 h 32822"/>
                <a:gd name="connsiteX6" fmla="*/ 9474 w 29517"/>
                <a:gd name="connsiteY6" fmla="*/ 330 h 32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517" h="32822">
                  <a:moveTo>
                    <a:pt x="9474" y="330"/>
                  </a:moveTo>
                  <a:cubicBezTo>
                    <a:pt x="5212" y="2084"/>
                    <a:pt x="2460" y="10571"/>
                    <a:pt x="0" y="19071"/>
                  </a:cubicBezTo>
                  <a:cubicBezTo>
                    <a:pt x="8317" y="31175"/>
                    <a:pt x="13578" y="33927"/>
                    <a:pt x="17779" y="32466"/>
                  </a:cubicBezTo>
                  <a:cubicBezTo>
                    <a:pt x="20110" y="31376"/>
                    <a:pt x="22116" y="29698"/>
                    <a:pt x="23600" y="27595"/>
                  </a:cubicBezTo>
                  <a:cubicBezTo>
                    <a:pt x="25487" y="25403"/>
                    <a:pt x="27387" y="22810"/>
                    <a:pt x="29518" y="20411"/>
                  </a:cubicBezTo>
                  <a:cubicBezTo>
                    <a:pt x="28970" y="20907"/>
                    <a:pt x="28279" y="21218"/>
                    <a:pt x="27545" y="21300"/>
                  </a:cubicBezTo>
                  <a:cubicBezTo>
                    <a:pt x="19216" y="3387"/>
                    <a:pt x="13736" y="-1399"/>
                    <a:pt x="9474" y="33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310" name="Freeform: Shape 466">
              <a:extLst>
                <a:ext uri="{FF2B5EF4-FFF2-40B4-BE49-F238E27FC236}">
                  <a16:creationId xmlns:a16="http://schemas.microsoft.com/office/drawing/2014/main" id="{3C89B357-A4FE-1A04-DFD9-69F4028ECD23}"/>
                </a:ext>
              </a:extLst>
            </p:cNvPr>
            <p:cNvSpPr/>
            <p:nvPr/>
          </p:nvSpPr>
          <p:spPr>
            <a:xfrm rot="5400000">
              <a:off x="3454168" y="2857457"/>
              <a:ext cx="14567" cy="21107"/>
            </a:xfrm>
            <a:custGeom>
              <a:avLst/>
              <a:gdLst>
                <a:gd name="connsiteX0" fmla="*/ 0 w 10021"/>
                <a:gd name="connsiteY0" fmla="*/ 11471 h 11470"/>
                <a:gd name="connsiteX1" fmla="*/ 10022 w 10021"/>
                <a:gd name="connsiteY1" fmla="*/ 6380 h 11470"/>
                <a:gd name="connsiteX2" fmla="*/ 0 w 10021"/>
                <a:gd name="connsiteY2" fmla="*/ 11471 h 11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21" h="11470">
                  <a:moveTo>
                    <a:pt x="0" y="11471"/>
                  </a:moveTo>
                  <a:cubicBezTo>
                    <a:pt x="2764" y="8767"/>
                    <a:pt x="5943" y="6600"/>
                    <a:pt x="10022" y="6380"/>
                  </a:cubicBezTo>
                  <a:cubicBezTo>
                    <a:pt x="3848" y="-7794"/>
                    <a:pt x="4067" y="5175"/>
                    <a:pt x="0" y="11471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311" name="Freeform: Shape 467">
              <a:extLst>
                <a:ext uri="{FF2B5EF4-FFF2-40B4-BE49-F238E27FC236}">
                  <a16:creationId xmlns:a16="http://schemas.microsoft.com/office/drawing/2014/main" id="{E02C61EB-6960-1BA3-21D6-BA7C73A768BB}"/>
                </a:ext>
              </a:extLst>
            </p:cNvPr>
            <p:cNvSpPr/>
            <p:nvPr/>
          </p:nvSpPr>
          <p:spPr>
            <a:xfrm rot="5400000">
              <a:off x="3449349" y="2520590"/>
              <a:ext cx="34817" cy="78053"/>
            </a:xfrm>
            <a:custGeom>
              <a:avLst/>
              <a:gdLst>
                <a:gd name="connsiteX0" fmla="*/ 10391 w 23952"/>
                <a:gd name="connsiteY0" fmla="*/ 40592 h 42415"/>
                <a:gd name="connsiteX1" fmla="*/ 21777 w 23952"/>
                <a:gd name="connsiteY1" fmla="*/ 33846 h 42415"/>
                <a:gd name="connsiteX2" fmla="*/ 9977 w 23952"/>
                <a:gd name="connsiteY2" fmla="*/ 7884 h 42415"/>
                <a:gd name="connsiteX3" fmla="*/ 1770 w 23952"/>
                <a:gd name="connsiteY3" fmla="*/ 21522 h 42415"/>
                <a:gd name="connsiteX4" fmla="*/ 10391 w 23952"/>
                <a:gd name="connsiteY4" fmla="*/ 40592 h 42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952" h="42415">
                  <a:moveTo>
                    <a:pt x="10391" y="40592"/>
                  </a:moveTo>
                  <a:cubicBezTo>
                    <a:pt x="14044" y="44038"/>
                    <a:pt x="17844" y="43027"/>
                    <a:pt x="21777" y="33846"/>
                  </a:cubicBezTo>
                  <a:cubicBezTo>
                    <a:pt x="32737" y="36452"/>
                    <a:pt x="-1884" y="-32"/>
                    <a:pt x="9977" y="7884"/>
                  </a:cubicBezTo>
                  <a:cubicBezTo>
                    <a:pt x="-142" y="-9944"/>
                    <a:pt x="-1920" y="5899"/>
                    <a:pt x="1770" y="21522"/>
                  </a:cubicBezTo>
                  <a:cubicBezTo>
                    <a:pt x="3596" y="29352"/>
                    <a:pt x="6799" y="37158"/>
                    <a:pt x="10391" y="40592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312" name="Freeform: Shape 468">
              <a:extLst>
                <a:ext uri="{FF2B5EF4-FFF2-40B4-BE49-F238E27FC236}">
                  <a16:creationId xmlns:a16="http://schemas.microsoft.com/office/drawing/2014/main" id="{6CC87D4B-AA25-0CC7-D91B-51D8DE97B4F8}"/>
                </a:ext>
              </a:extLst>
            </p:cNvPr>
            <p:cNvSpPr/>
            <p:nvPr/>
          </p:nvSpPr>
          <p:spPr>
            <a:xfrm rot="5400000">
              <a:off x="3317924" y="2856963"/>
              <a:ext cx="31862" cy="52525"/>
            </a:xfrm>
            <a:custGeom>
              <a:avLst/>
              <a:gdLst>
                <a:gd name="connsiteX0" fmla="*/ 9669 w 21919"/>
                <a:gd name="connsiteY0" fmla="*/ 27789 h 28543"/>
                <a:gd name="connsiteX1" fmla="*/ 21919 w 21919"/>
                <a:gd name="connsiteY1" fmla="*/ 28544 h 28543"/>
                <a:gd name="connsiteX2" fmla="*/ 0 w 21919"/>
                <a:gd name="connsiteY2" fmla="*/ 0 h 28543"/>
                <a:gd name="connsiteX3" fmla="*/ 9669 w 21919"/>
                <a:gd name="connsiteY3" fmla="*/ 27789 h 285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919" h="28543">
                  <a:moveTo>
                    <a:pt x="9669" y="27789"/>
                  </a:moveTo>
                  <a:lnTo>
                    <a:pt x="21919" y="28544"/>
                  </a:lnTo>
                  <a:cubicBezTo>
                    <a:pt x="14702" y="19045"/>
                    <a:pt x="7395" y="9531"/>
                    <a:pt x="0" y="0"/>
                  </a:cubicBezTo>
                  <a:cubicBezTo>
                    <a:pt x="3102" y="9206"/>
                    <a:pt x="6324" y="18469"/>
                    <a:pt x="9669" y="27789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313" name="Freeform: Shape 469">
              <a:extLst>
                <a:ext uri="{FF2B5EF4-FFF2-40B4-BE49-F238E27FC236}">
                  <a16:creationId xmlns:a16="http://schemas.microsoft.com/office/drawing/2014/main" id="{90970DAD-9EDE-7E45-98A5-3660DEAE76F1}"/>
                </a:ext>
              </a:extLst>
            </p:cNvPr>
            <p:cNvSpPr/>
            <p:nvPr/>
          </p:nvSpPr>
          <p:spPr>
            <a:xfrm rot="5400000">
              <a:off x="3256994" y="2770033"/>
              <a:ext cx="33587" cy="28391"/>
            </a:xfrm>
            <a:custGeom>
              <a:avLst/>
              <a:gdLst>
                <a:gd name="connsiteX0" fmla="*/ 4097 w 23106"/>
                <a:gd name="connsiteY0" fmla="*/ 6357 h 15428"/>
                <a:gd name="connsiteX1" fmla="*/ 2051 w 23106"/>
                <a:gd name="connsiteY1" fmla="*/ 15429 h 15428"/>
                <a:gd name="connsiteX2" fmla="*/ 12609 w 23106"/>
                <a:gd name="connsiteY2" fmla="*/ 14296 h 15428"/>
                <a:gd name="connsiteX3" fmla="*/ 23106 w 23106"/>
                <a:gd name="connsiteY3" fmla="*/ 13334 h 15428"/>
                <a:gd name="connsiteX4" fmla="*/ 19246 w 23106"/>
                <a:gd name="connsiteY4" fmla="*/ 0 h 15428"/>
                <a:gd name="connsiteX5" fmla="*/ 4097 w 23106"/>
                <a:gd name="connsiteY5" fmla="*/ 6357 h 15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106" h="15428">
                  <a:moveTo>
                    <a:pt x="4097" y="6357"/>
                  </a:moveTo>
                  <a:cubicBezTo>
                    <a:pt x="115" y="8475"/>
                    <a:pt x="-1699" y="10996"/>
                    <a:pt x="2051" y="15429"/>
                  </a:cubicBezTo>
                  <a:cubicBezTo>
                    <a:pt x="5595" y="15051"/>
                    <a:pt x="9078" y="14625"/>
                    <a:pt x="12609" y="14296"/>
                  </a:cubicBezTo>
                  <a:lnTo>
                    <a:pt x="23106" y="13334"/>
                  </a:lnTo>
                  <a:cubicBezTo>
                    <a:pt x="19027" y="8317"/>
                    <a:pt x="18625" y="3945"/>
                    <a:pt x="19246" y="0"/>
                  </a:cubicBezTo>
                  <a:cubicBezTo>
                    <a:pt x="14302" y="2703"/>
                    <a:pt x="8128" y="4299"/>
                    <a:pt x="4097" y="6357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314" name="Freeform: Shape 470">
              <a:extLst>
                <a:ext uri="{FF2B5EF4-FFF2-40B4-BE49-F238E27FC236}">
                  <a16:creationId xmlns:a16="http://schemas.microsoft.com/office/drawing/2014/main" id="{DA346FEC-E09A-9A63-63D8-3DC78A5130F4}"/>
                </a:ext>
              </a:extLst>
            </p:cNvPr>
            <p:cNvSpPr/>
            <p:nvPr/>
          </p:nvSpPr>
          <p:spPr>
            <a:xfrm rot="5400000">
              <a:off x="3293920" y="2789526"/>
              <a:ext cx="12552" cy="24425"/>
            </a:xfrm>
            <a:custGeom>
              <a:avLst/>
              <a:gdLst>
                <a:gd name="connsiteX0" fmla="*/ 8524 w 8635"/>
                <a:gd name="connsiteY0" fmla="*/ 0 h 13273"/>
                <a:gd name="connsiteX1" fmla="*/ 0 w 8635"/>
                <a:gd name="connsiteY1" fmla="*/ 13273 h 13273"/>
                <a:gd name="connsiteX2" fmla="*/ 8524 w 8635"/>
                <a:gd name="connsiteY2" fmla="*/ 0 h 13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635" h="13273">
                  <a:moveTo>
                    <a:pt x="8524" y="0"/>
                  </a:moveTo>
                  <a:cubicBezTo>
                    <a:pt x="6089" y="2082"/>
                    <a:pt x="1047" y="6819"/>
                    <a:pt x="0" y="13273"/>
                  </a:cubicBezTo>
                  <a:cubicBezTo>
                    <a:pt x="5212" y="10546"/>
                    <a:pt x="9377" y="6868"/>
                    <a:pt x="8524" y="0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315" name="Freeform: Shape 471">
              <a:extLst>
                <a:ext uri="{FF2B5EF4-FFF2-40B4-BE49-F238E27FC236}">
                  <a16:creationId xmlns:a16="http://schemas.microsoft.com/office/drawing/2014/main" id="{8BC22160-7DCE-C7CE-89AD-E831FF9F02E3}"/>
                </a:ext>
              </a:extLst>
            </p:cNvPr>
            <p:cNvSpPr/>
            <p:nvPr/>
          </p:nvSpPr>
          <p:spPr>
            <a:xfrm rot="5400000">
              <a:off x="2971205" y="2543994"/>
              <a:ext cx="30443" cy="58037"/>
            </a:xfrm>
            <a:custGeom>
              <a:avLst/>
              <a:gdLst>
                <a:gd name="connsiteX0" fmla="*/ 20921 w 20943"/>
                <a:gd name="connsiteY0" fmla="*/ 25146 h 31538"/>
                <a:gd name="connsiteX1" fmla="*/ 1656 w 20943"/>
                <a:gd name="connsiteY1" fmla="*/ 0 h 31538"/>
                <a:gd name="connsiteX2" fmla="*/ 670 w 20943"/>
                <a:gd name="connsiteY2" fmla="*/ 11654 h 31538"/>
                <a:gd name="connsiteX3" fmla="*/ 0 w 20943"/>
                <a:gd name="connsiteY3" fmla="*/ 23332 h 31538"/>
                <a:gd name="connsiteX4" fmla="*/ 14905 w 20943"/>
                <a:gd name="connsiteY4" fmla="*/ 31503 h 31538"/>
                <a:gd name="connsiteX5" fmla="*/ 20921 w 20943"/>
                <a:gd name="connsiteY5" fmla="*/ 25146 h 31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943" h="31538">
                  <a:moveTo>
                    <a:pt x="20921" y="25146"/>
                  </a:moveTo>
                  <a:cubicBezTo>
                    <a:pt x="15209" y="15404"/>
                    <a:pt x="15027" y="6077"/>
                    <a:pt x="1656" y="0"/>
                  </a:cubicBezTo>
                  <a:lnTo>
                    <a:pt x="670" y="11654"/>
                  </a:lnTo>
                  <a:cubicBezTo>
                    <a:pt x="390" y="15550"/>
                    <a:pt x="195" y="19459"/>
                    <a:pt x="0" y="23332"/>
                  </a:cubicBezTo>
                  <a:cubicBezTo>
                    <a:pt x="5553" y="28422"/>
                    <a:pt x="10960" y="31162"/>
                    <a:pt x="14905" y="31503"/>
                  </a:cubicBezTo>
                  <a:cubicBezTo>
                    <a:pt x="18851" y="31844"/>
                    <a:pt x="21201" y="29749"/>
                    <a:pt x="20921" y="25146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316" name="Freeform: Shape 472">
              <a:extLst>
                <a:ext uri="{FF2B5EF4-FFF2-40B4-BE49-F238E27FC236}">
                  <a16:creationId xmlns:a16="http://schemas.microsoft.com/office/drawing/2014/main" id="{D1064341-7430-F6E0-9B6B-9BEFC71107FA}"/>
                </a:ext>
              </a:extLst>
            </p:cNvPr>
            <p:cNvSpPr/>
            <p:nvPr/>
          </p:nvSpPr>
          <p:spPr>
            <a:xfrm rot="5400000">
              <a:off x="3365754" y="3903162"/>
              <a:ext cx="18108" cy="15349"/>
            </a:xfrm>
            <a:custGeom>
              <a:avLst/>
              <a:gdLst>
                <a:gd name="connsiteX0" fmla="*/ 12457 w 12457"/>
                <a:gd name="connsiteY0" fmla="*/ 8341 h 8341"/>
                <a:gd name="connsiteX1" fmla="*/ 6210 w 12457"/>
                <a:gd name="connsiteY1" fmla="*/ 4213 h 8341"/>
                <a:gd name="connsiteX2" fmla="*/ 0 w 12457"/>
                <a:gd name="connsiteY2" fmla="*/ 0 h 8341"/>
                <a:gd name="connsiteX3" fmla="*/ 7233 w 12457"/>
                <a:gd name="connsiteY3" fmla="*/ 6917 h 8341"/>
                <a:gd name="connsiteX4" fmla="*/ 12457 w 12457"/>
                <a:gd name="connsiteY4" fmla="*/ 8341 h 8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57" h="8341">
                  <a:moveTo>
                    <a:pt x="12457" y="8341"/>
                  </a:moveTo>
                  <a:cubicBezTo>
                    <a:pt x="10399" y="6929"/>
                    <a:pt x="8329" y="5541"/>
                    <a:pt x="6210" y="4213"/>
                  </a:cubicBezTo>
                  <a:lnTo>
                    <a:pt x="0" y="0"/>
                  </a:lnTo>
                  <a:cubicBezTo>
                    <a:pt x="2435" y="2301"/>
                    <a:pt x="4786" y="4700"/>
                    <a:pt x="7233" y="6917"/>
                  </a:cubicBezTo>
                  <a:cubicBezTo>
                    <a:pt x="8987" y="7355"/>
                    <a:pt x="10716" y="7867"/>
                    <a:pt x="12457" y="8341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  <p:sp>
          <p:nvSpPr>
            <p:cNvPr id="317" name="Freeform: Shape 473">
              <a:extLst>
                <a:ext uri="{FF2B5EF4-FFF2-40B4-BE49-F238E27FC236}">
                  <a16:creationId xmlns:a16="http://schemas.microsoft.com/office/drawing/2014/main" id="{682F95FC-7629-7B49-BBC3-CED2288271A4}"/>
                </a:ext>
              </a:extLst>
            </p:cNvPr>
            <p:cNvSpPr/>
            <p:nvPr/>
          </p:nvSpPr>
          <p:spPr>
            <a:xfrm rot="5400000">
              <a:off x="3378501" y="3864921"/>
              <a:ext cx="15807" cy="11787"/>
            </a:xfrm>
            <a:custGeom>
              <a:avLst/>
              <a:gdLst>
                <a:gd name="connsiteX0" fmla="*/ 10874 w 10874"/>
                <a:gd name="connsiteY0" fmla="*/ 6405 h 6405"/>
                <a:gd name="connsiteX1" fmla="*/ 10144 w 10874"/>
                <a:gd name="connsiteY1" fmla="*/ 0 h 6405"/>
                <a:gd name="connsiteX2" fmla="*/ 0 w 10874"/>
                <a:gd name="connsiteY2" fmla="*/ 524 h 6405"/>
                <a:gd name="connsiteX3" fmla="*/ 10874 w 10874"/>
                <a:gd name="connsiteY3" fmla="*/ 6405 h 6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74" h="6405">
                  <a:moveTo>
                    <a:pt x="10874" y="6405"/>
                  </a:moveTo>
                  <a:lnTo>
                    <a:pt x="10144" y="0"/>
                  </a:lnTo>
                  <a:lnTo>
                    <a:pt x="0" y="524"/>
                  </a:lnTo>
                  <a:cubicBezTo>
                    <a:pt x="3105" y="1766"/>
                    <a:pt x="9133" y="4189"/>
                    <a:pt x="10874" y="6405"/>
                  </a:cubicBezTo>
                  <a:close/>
                </a:path>
              </a:pathLst>
            </a:custGeom>
            <a:grpFill/>
            <a:ln w="121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/>
            </a:p>
          </p:txBody>
        </p:sp>
      </p:grpSp>
      <p:cxnSp>
        <p:nvCxnSpPr>
          <p:cNvPr id="318" name="Straight Connector 317">
            <a:extLst>
              <a:ext uri="{FF2B5EF4-FFF2-40B4-BE49-F238E27FC236}">
                <a16:creationId xmlns:a16="http://schemas.microsoft.com/office/drawing/2014/main" id="{2D52004B-681C-F248-93F3-6E81C70E38BC}"/>
              </a:ext>
            </a:extLst>
          </p:cNvPr>
          <p:cNvCxnSpPr>
            <a:cxnSpLocks/>
          </p:cNvCxnSpPr>
          <p:nvPr userDrawn="1"/>
        </p:nvCxnSpPr>
        <p:spPr>
          <a:xfrm>
            <a:off x="0" y="3445625"/>
            <a:ext cx="12192000" cy="0"/>
          </a:xfrm>
          <a:prstGeom prst="line">
            <a:avLst/>
          </a:prstGeom>
          <a:ln w="12700">
            <a:solidFill>
              <a:srgbClr val="AAD1FF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9" name="Group 318">
            <a:extLst>
              <a:ext uri="{FF2B5EF4-FFF2-40B4-BE49-F238E27FC236}">
                <a16:creationId xmlns:a16="http://schemas.microsoft.com/office/drawing/2014/main" id="{60D94C05-1029-FA5A-B5D1-8D24C78348F3}"/>
              </a:ext>
            </a:extLst>
          </p:cNvPr>
          <p:cNvGrpSpPr/>
          <p:nvPr userDrawn="1"/>
        </p:nvGrpSpPr>
        <p:grpSpPr>
          <a:xfrm>
            <a:off x="9027818" y="2627036"/>
            <a:ext cx="1794431" cy="1794431"/>
            <a:chOff x="9027818" y="2531786"/>
            <a:chExt cx="1794431" cy="1794431"/>
          </a:xfrm>
          <a:effectLst/>
        </p:grpSpPr>
        <p:sp>
          <p:nvSpPr>
            <p:cNvPr id="320" name="Oval 319">
              <a:extLst>
                <a:ext uri="{FF2B5EF4-FFF2-40B4-BE49-F238E27FC236}">
                  <a16:creationId xmlns:a16="http://schemas.microsoft.com/office/drawing/2014/main" id="{DA9050CE-B87A-A042-7B8D-A53BD57C0739}"/>
                </a:ext>
              </a:extLst>
            </p:cNvPr>
            <p:cNvSpPr/>
            <p:nvPr/>
          </p:nvSpPr>
          <p:spPr>
            <a:xfrm>
              <a:off x="9027818" y="2531786"/>
              <a:ext cx="1794431" cy="17944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635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21" name="Oval 320">
              <a:extLst>
                <a:ext uri="{FF2B5EF4-FFF2-40B4-BE49-F238E27FC236}">
                  <a16:creationId xmlns:a16="http://schemas.microsoft.com/office/drawing/2014/main" id="{15D1E00E-7F23-C381-6AE5-FC7A0BF02124}"/>
                </a:ext>
              </a:extLst>
            </p:cNvPr>
            <p:cNvSpPr/>
            <p:nvPr/>
          </p:nvSpPr>
          <p:spPr>
            <a:xfrm>
              <a:off x="9259315" y="2763283"/>
              <a:ext cx="1331436" cy="1331436"/>
            </a:xfrm>
            <a:prstGeom prst="ellipse">
              <a:avLst/>
            </a:prstGeom>
            <a:solidFill>
              <a:srgbClr val="001A39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322" name="Group 321">
            <a:extLst>
              <a:ext uri="{FF2B5EF4-FFF2-40B4-BE49-F238E27FC236}">
                <a16:creationId xmlns:a16="http://schemas.microsoft.com/office/drawing/2014/main" id="{5FFEF55A-C2D3-7975-4FC3-AE0EF0944EE8}"/>
              </a:ext>
            </a:extLst>
          </p:cNvPr>
          <p:cNvGrpSpPr/>
          <p:nvPr userDrawn="1"/>
        </p:nvGrpSpPr>
        <p:grpSpPr>
          <a:xfrm>
            <a:off x="6474702" y="2627035"/>
            <a:ext cx="1794431" cy="1794431"/>
            <a:chOff x="6474702" y="2531785"/>
            <a:chExt cx="1794431" cy="1794431"/>
          </a:xfrm>
          <a:effectLst/>
        </p:grpSpPr>
        <p:sp>
          <p:nvSpPr>
            <p:cNvPr id="323" name="Oval 322">
              <a:extLst>
                <a:ext uri="{FF2B5EF4-FFF2-40B4-BE49-F238E27FC236}">
                  <a16:creationId xmlns:a16="http://schemas.microsoft.com/office/drawing/2014/main" id="{43340FA4-BB4B-463B-D596-0F8ABCDA6257}"/>
                </a:ext>
              </a:extLst>
            </p:cNvPr>
            <p:cNvSpPr/>
            <p:nvPr/>
          </p:nvSpPr>
          <p:spPr>
            <a:xfrm>
              <a:off x="6474702" y="2531785"/>
              <a:ext cx="1794431" cy="17944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635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24" name="Oval 323">
              <a:extLst>
                <a:ext uri="{FF2B5EF4-FFF2-40B4-BE49-F238E27FC236}">
                  <a16:creationId xmlns:a16="http://schemas.microsoft.com/office/drawing/2014/main" id="{18D3077A-7F64-0E65-DA99-2127495E5404}"/>
                </a:ext>
              </a:extLst>
            </p:cNvPr>
            <p:cNvSpPr/>
            <p:nvPr/>
          </p:nvSpPr>
          <p:spPr>
            <a:xfrm>
              <a:off x="6710404" y="2769604"/>
              <a:ext cx="1331436" cy="1331436"/>
            </a:xfrm>
            <a:prstGeom prst="ellipse">
              <a:avLst/>
            </a:prstGeom>
            <a:solidFill>
              <a:srgbClr val="004EAA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grpSp>
        <p:nvGrpSpPr>
          <p:cNvPr id="325" name="Group 324">
            <a:extLst>
              <a:ext uri="{FF2B5EF4-FFF2-40B4-BE49-F238E27FC236}">
                <a16:creationId xmlns:a16="http://schemas.microsoft.com/office/drawing/2014/main" id="{6EA3D098-F919-565D-6BEF-843D4486BC1C}"/>
              </a:ext>
            </a:extLst>
          </p:cNvPr>
          <p:cNvGrpSpPr/>
          <p:nvPr userDrawn="1"/>
        </p:nvGrpSpPr>
        <p:grpSpPr>
          <a:xfrm>
            <a:off x="3921586" y="2627035"/>
            <a:ext cx="1794431" cy="1794431"/>
            <a:chOff x="3921586" y="2531785"/>
            <a:chExt cx="1794431" cy="1794431"/>
          </a:xfrm>
          <a:effectLst/>
        </p:grpSpPr>
        <p:sp>
          <p:nvSpPr>
            <p:cNvPr id="326" name="Oval 325">
              <a:extLst>
                <a:ext uri="{FF2B5EF4-FFF2-40B4-BE49-F238E27FC236}">
                  <a16:creationId xmlns:a16="http://schemas.microsoft.com/office/drawing/2014/main" id="{81E02DEC-79BB-F736-06F6-9C418EB7D700}"/>
                </a:ext>
              </a:extLst>
            </p:cNvPr>
            <p:cNvSpPr/>
            <p:nvPr/>
          </p:nvSpPr>
          <p:spPr>
            <a:xfrm>
              <a:off x="3921586" y="2531785"/>
              <a:ext cx="1794431" cy="17944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635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327" name="Oval 326">
              <a:extLst>
                <a:ext uri="{FF2B5EF4-FFF2-40B4-BE49-F238E27FC236}">
                  <a16:creationId xmlns:a16="http://schemas.microsoft.com/office/drawing/2014/main" id="{0EB4CA0B-A32D-8706-43C4-1DDBF840692C}"/>
                </a:ext>
              </a:extLst>
            </p:cNvPr>
            <p:cNvSpPr/>
            <p:nvPr/>
          </p:nvSpPr>
          <p:spPr>
            <a:xfrm>
              <a:off x="4153083" y="2763282"/>
              <a:ext cx="1331436" cy="1331436"/>
            </a:xfrm>
            <a:prstGeom prst="ellipse">
              <a:avLst/>
            </a:prstGeom>
            <a:solidFill>
              <a:srgbClr val="0075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grpSp>
        <p:nvGrpSpPr>
          <p:cNvPr id="328" name="Group 327">
            <a:extLst>
              <a:ext uri="{FF2B5EF4-FFF2-40B4-BE49-F238E27FC236}">
                <a16:creationId xmlns:a16="http://schemas.microsoft.com/office/drawing/2014/main" id="{A661BE87-B390-9EEB-0787-902B5231570B}"/>
              </a:ext>
            </a:extLst>
          </p:cNvPr>
          <p:cNvGrpSpPr/>
          <p:nvPr userDrawn="1"/>
        </p:nvGrpSpPr>
        <p:grpSpPr>
          <a:xfrm>
            <a:off x="1368470" y="2627034"/>
            <a:ext cx="1794431" cy="1794431"/>
            <a:chOff x="1368470" y="2531784"/>
            <a:chExt cx="1794431" cy="1794431"/>
          </a:xfrm>
          <a:effectLst/>
        </p:grpSpPr>
        <p:sp>
          <p:nvSpPr>
            <p:cNvPr id="329" name="Oval 328">
              <a:extLst>
                <a:ext uri="{FF2B5EF4-FFF2-40B4-BE49-F238E27FC236}">
                  <a16:creationId xmlns:a16="http://schemas.microsoft.com/office/drawing/2014/main" id="{2C9ED171-D47E-5A99-7478-DB93253E9571}"/>
                </a:ext>
              </a:extLst>
            </p:cNvPr>
            <p:cNvSpPr/>
            <p:nvPr/>
          </p:nvSpPr>
          <p:spPr>
            <a:xfrm>
              <a:off x="1368470" y="2531784"/>
              <a:ext cx="1794431" cy="179443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63500" dir="5400000" algn="t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  <p:sp>
          <p:nvSpPr>
            <p:cNvPr id="330" name="Oval 329">
              <a:extLst>
                <a:ext uri="{FF2B5EF4-FFF2-40B4-BE49-F238E27FC236}">
                  <a16:creationId xmlns:a16="http://schemas.microsoft.com/office/drawing/2014/main" id="{07EAE2B0-E62F-7990-3A10-4EE8B5423C11}"/>
                </a:ext>
              </a:extLst>
            </p:cNvPr>
            <p:cNvSpPr/>
            <p:nvPr/>
          </p:nvSpPr>
          <p:spPr>
            <a:xfrm>
              <a:off x="1599967" y="2763281"/>
              <a:ext cx="1331436" cy="1331436"/>
            </a:xfrm>
            <a:prstGeom prst="ellipse">
              <a:avLst/>
            </a:prstGeom>
            <a:solidFill>
              <a:srgbClr val="AAD1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pic>
        <p:nvPicPr>
          <p:cNvPr id="331" name="Graphic 330" descr="Camera with solid fill">
            <a:extLst>
              <a:ext uri="{FF2B5EF4-FFF2-40B4-BE49-F238E27FC236}">
                <a16:creationId xmlns:a16="http://schemas.microsoft.com/office/drawing/2014/main" id="{9E682956-FDEF-667B-006F-471115BD56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94175" y="3204614"/>
            <a:ext cx="641913" cy="641913"/>
          </a:xfrm>
          <a:prstGeom prst="rect">
            <a:avLst/>
          </a:prstGeom>
        </p:spPr>
      </p:pic>
      <p:pic>
        <p:nvPicPr>
          <p:cNvPr id="332" name="Graphic 331" descr="Disk with solid fill">
            <a:extLst>
              <a:ext uri="{FF2B5EF4-FFF2-40B4-BE49-F238E27FC236}">
                <a16:creationId xmlns:a16="http://schemas.microsoft.com/office/drawing/2014/main" id="{349FF805-6821-D7AA-D087-3C7BCA63EEA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35513" y="3223665"/>
            <a:ext cx="641913" cy="641913"/>
          </a:xfrm>
          <a:prstGeom prst="rect">
            <a:avLst/>
          </a:prstGeom>
        </p:spPr>
      </p:pic>
      <p:pic>
        <p:nvPicPr>
          <p:cNvPr id="333" name="Graphic 332" descr="Fax with solid fill">
            <a:extLst>
              <a:ext uri="{FF2B5EF4-FFF2-40B4-BE49-F238E27FC236}">
                <a16:creationId xmlns:a16="http://schemas.microsoft.com/office/drawing/2014/main" id="{4B2011BA-E7CC-BD27-ABF4-641EB415B8D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96348" y="3191778"/>
            <a:ext cx="641913" cy="641913"/>
          </a:xfrm>
          <a:prstGeom prst="rect">
            <a:avLst/>
          </a:prstGeom>
        </p:spPr>
      </p:pic>
      <p:pic>
        <p:nvPicPr>
          <p:cNvPr id="334" name="Graphic 333" descr="Optical disc with solid fill">
            <a:extLst>
              <a:ext uri="{FF2B5EF4-FFF2-40B4-BE49-F238E27FC236}">
                <a16:creationId xmlns:a16="http://schemas.microsoft.com/office/drawing/2014/main" id="{D4ACBCFE-6EE7-B40B-0907-574143BFD51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06902" y="3165779"/>
            <a:ext cx="725865" cy="725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4093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2">
            <a:extLst>
              <a:ext uri="{FF2B5EF4-FFF2-40B4-BE49-F238E27FC236}">
                <a16:creationId xmlns:a16="http://schemas.microsoft.com/office/drawing/2014/main" id="{4ACBD917-324D-3F60-9ED5-9972D16FD2F7}"/>
              </a:ext>
            </a:extLst>
          </p:cNvPr>
          <p:cNvSpPr/>
          <p:nvPr userDrawn="1"/>
        </p:nvSpPr>
        <p:spPr>
          <a:xfrm rot="5400000">
            <a:off x="911031" y="2260966"/>
            <a:ext cx="2350260" cy="1881946"/>
          </a:xfrm>
          <a:custGeom>
            <a:avLst/>
            <a:gdLst>
              <a:gd name="connsiteX0" fmla="*/ 0 w 1551100"/>
              <a:gd name="connsiteY0" fmla="*/ 903818 h 903818"/>
              <a:gd name="connsiteX1" fmla="*/ 701709 w 1551100"/>
              <a:gd name="connsiteY1" fmla="*/ 0 h 903818"/>
              <a:gd name="connsiteX2" fmla="*/ 1099191 w 1551100"/>
              <a:gd name="connsiteY2" fmla="*/ 0 h 903818"/>
              <a:gd name="connsiteX3" fmla="*/ 1551100 w 1551100"/>
              <a:gd name="connsiteY3" fmla="*/ 451909 h 903818"/>
              <a:gd name="connsiteX4" fmla="*/ 1099191 w 1551100"/>
              <a:gd name="connsiteY4" fmla="*/ 903818 h 903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1100" h="903818">
                <a:moveTo>
                  <a:pt x="0" y="903818"/>
                </a:moveTo>
                <a:lnTo>
                  <a:pt x="701709" y="0"/>
                </a:lnTo>
                <a:lnTo>
                  <a:pt x="1099191" y="0"/>
                </a:lnTo>
                <a:lnTo>
                  <a:pt x="1551100" y="451909"/>
                </a:lnTo>
                <a:lnTo>
                  <a:pt x="1099191" y="903818"/>
                </a:lnTo>
                <a:close/>
              </a:path>
            </a:pathLst>
          </a:custGeom>
          <a:solidFill>
            <a:srgbClr val="AAD1FF"/>
          </a:solidFill>
          <a:ln w="63500">
            <a:noFill/>
            <a:round/>
          </a:ln>
          <a:effectLst>
            <a:outerShdw blurRad="63500" dist="152400" dir="348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3" name="Freeform: Shape 51">
            <a:extLst>
              <a:ext uri="{FF2B5EF4-FFF2-40B4-BE49-F238E27FC236}">
                <a16:creationId xmlns:a16="http://schemas.microsoft.com/office/drawing/2014/main" id="{007371DA-FE68-9467-6D1B-1DECBF500309}"/>
              </a:ext>
            </a:extLst>
          </p:cNvPr>
          <p:cNvSpPr/>
          <p:nvPr userDrawn="1"/>
        </p:nvSpPr>
        <p:spPr>
          <a:xfrm>
            <a:off x="1148533" y="1044649"/>
            <a:ext cx="1878602" cy="1929692"/>
          </a:xfrm>
          <a:custGeom>
            <a:avLst/>
            <a:gdLst>
              <a:gd name="connsiteX0" fmla="*/ 1031442 w 2066865"/>
              <a:gd name="connsiteY0" fmla="*/ 0 h 2123074"/>
              <a:gd name="connsiteX1" fmla="*/ 2066865 w 2066865"/>
              <a:gd name="connsiteY1" fmla="*/ 1035423 h 2123074"/>
              <a:gd name="connsiteX2" fmla="*/ 2066864 w 2066865"/>
              <a:gd name="connsiteY2" fmla="*/ 2123074 h 2123074"/>
              <a:gd name="connsiteX3" fmla="*/ 0 w 2066865"/>
              <a:gd name="connsiteY3" fmla="*/ 956592 h 2123074"/>
              <a:gd name="connsiteX4" fmla="*/ 1365 w 2066865"/>
              <a:gd name="connsiteY4" fmla="*/ 929557 h 2123074"/>
              <a:gd name="connsiteX5" fmla="*/ 1031442 w 2066865"/>
              <a:gd name="connsiteY5" fmla="*/ 0 h 2123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66865" h="2123074">
                <a:moveTo>
                  <a:pt x="1031442" y="0"/>
                </a:moveTo>
                <a:cubicBezTo>
                  <a:pt x="1603290" y="0"/>
                  <a:pt x="2066865" y="463575"/>
                  <a:pt x="2066865" y="1035423"/>
                </a:cubicBezTo>
                <a:lnTo>
                  <a:pt x="2066864" y="2123074"/>
                </a:lnTo>
                <a:lnTo>
                  <a:pt x="0" y="956592"/>
                </a:lnTo>
                <a:lnTo>
                  <a:pt x="1365" y="929557"/>
                </a:lnTo>
                <a:cubicBezTo>
                  <a:pt x="54389" y="407439"/>
                  <a:pt x="495335" y="0"/>
                  <a:pt x="1031442" y="0"/>
                </a:cubicBezTo>
                <a:close/>
              </a:path>
            </a:pathLst>
          </a:custGeom>
          <a:solidFill>
            <a:schemeClr val="bg1"/>
          </a:solidFill>
          <a:ln w="15875">
            <a:noFill/>
            <a:prstDash val="dash"/>
          </a:ln>
          <a:effectLst>
            <a:outerShdw blurRad="1905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428311B-AFF8-4D29-0164-DF81DDEDEBDA}"/>
              </a:ext>
            </a:extLst>
          </p:cNvPr>
          <p:cNvCxnSpPr>
            <a:cxnSpLocks/>
          </p:cNvCxnSpPr>
          <p:nvPr userDrawn="1"/>
        </p:nvCxnSpPr>
        <p:spPr>
          <a:xfrm>
            <a:off x="935126" y="1908632"/>
            <a:ext cx="2325583" cy="1316698"/>
          </a:xfrm>
          <a:prstGeom prst="line">
            <a:avLst/>
          </a:prstGeom>
          <a:ln w="12700">
            <a:solidFill>
              <a:srgbClr val="AAD1FF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reeform: Shape 11">
            <a:extLst>
              <a:ext uri="{FF2B5EF4-FFF2-40B4-BE49-F238E27FC236}">
                <a16:creationId xmlns:a16="http://schemas.microsoft.com/office/drawing/2014/main" id="{B26D89C7-04AD-6A1E-79CF-96F708DABB5E}"/>
              </a:ext>
            </a:extLst>
          </p:cNvPr>
          <p:cNvSpPr/>
          <p:nvPr userDrawn="1"/>
        </p:nvSpPr>
        <p:spPr>
          <a:xfrm rot="16200000" flipH="1">
            <a:off x="8930709" y="2276642"/>
            <a:ext cx="2350259" cy="1881946"/>
          </a:xfrm>
          <a:custGeom>
            <a:avLst/>
            <a:gdLst>
              <a:gd name="connsiteX0" fmla="*/ 0 w 1551100"/>
              <a:gd name="connsiteY0" fmla="*/ 903818 h 903818"/>
              <a:gd name="connsiteX1" fmla="*/ 701709 w 1551100"/>
              <a:gd name="connsiteY1" fmla="*/ 0 h 903818"/>
              <a:gd name="connsiteX2" fmla="*/ 1099191 w 1551100"/>
              <a:gd name="connsiteY2" fmla="*/ 0 h 903818"/>
              <a:gd name="connsiteX3" fmla="*/ 1551100 w 1551100"/>
              <a:gd name="connsiteY3" fmla="*/ 451909 h 903818"/>
              <a:gd name="connsiteX4" fmla="*/ 1099191 w 1551100"/>
              <a:gd name="connsiteY4" fmla="*/ 903818 h 903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1100" h="903818">
                <a:moveTo>
                  <a:pt x="0" y="903818"/>
                </a:moveTo>
                <a:lnTo>
                  <a:pt x="701709" y="0"/>
                </a:lnTo>
                <a:lnTo>
                  <a:pt x="1099191" y="0"/>
                </a:lnTo>
                <a:lnTo>
                  <a:pt x="1551100" y="451909"/>
                </a:lnTo>
                <a:lnTo>
                  <a:pt x="1099191" y="903818"/>
                </a:lnTo>
                <a:close/>
              </a:path>
            </a:pathLst>
          </a:custGeom>
          <a:solidFill>
            <a:srgbClr val="001A39"/>
          </a:solidFill>
          <a:ln w="63500">
            <a:noFill/>
            <a:round/>
          </a:ln>
          <a:effectLst>
            <a:outerShdw blurRad="63500" dist="152400" dir="348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F7313A5-097D-9D95-6545-E1B32C789D08}"/>
              </a:ext>
            </a:extLst>
          </p:cNvPr>
          <p:cNvCxnSpPr>
            <a:cxnSpLocks/>
          </p:cNvCxnSpPr>
          <p:nvPr userDrawn="1"/>
        </p:nvCxnSpPr>
        <p:spPr>
          <a:xfrm flipH="1">
            <a:off x="8931291" y="1912765"/>
            <a:ext cx="2325583" cy="1316698"/>
          </a:xfrm>
          <a:prstGeom prst="line">
            <a:avLst/>
          </a:prstGeom>
          <a:ln w="12700">
            <a:solidFill>
              <a:srgbClr val="AAD1FF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reeform: Shape 55">
            <a:extLst>
              <a:ext uri="{FF2B5EF4-FFF2-40B4-BE49-F238E27FC236}">
                <a16:creationId xmlns:a16="http://schemas.microsoft.com/office/drawing/2014/main" id="{05D34AAC-4CDD-062B-70CD-3043F9EDCDD9}"/>
              </a:ext>
            </a:extLst>
          </p:cNvPr>
          <p:cNvSpPr/>
          <p:nvPr userDrawn="1"/>
        </p:nvSpPr>
        <p:spPr>
          <a:xfrm flipH="1">
            <a:off x="9143618" y="1060323"/>
            <a:ext cx="1878602" cy="1929692"/>
          </a:xfrm>
          <a:custGeom>
            <a:avLst/>
            <a:gdLst>
              <a:gd name="connsiteX0" fmla="*/ 1031442 w 2066865"/>
              <a:gd name="connsiteY0" fmla="*/ 0 h 2123074"/>
              <a:gd name="connsiteX1" fmla="*/ 2066865 w 2066865"/>
              <a:gd name="connsiteY1" fmla="*/ 1035423 h 2123074"/>
              <a:gd name="connsiteX2" fmla="*/ 2066864 w 2066865"/>
              <a:gd name="connsiteY2" fmla="*/ 2123074 h 2123074"/>
              <a:gd name="connsiteX3" fmla="*/ 0 w 2066865"/>
              <a:gd name="connsiteY3" fmla="*/ 956592 h 2123074"/>
              <a:gd name="connsiteX4" fmla="*/ 1365 w 2066865"/>
              <a:gd name="connsiteY4" fmla="*/ 929557 h 2123074"/>
              <a:gd name="connsiteX5" fmla="*/ 1031442 w 2066865"/>
              <a:gd name="connsiteY5" fmla="*/ 0 h 2123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66865" h="2123074">
                <a:moveTo>
                  <a:pt x="1031442" y="0"/>
                </a:moveTo>
                <a:cubicBezTo>
                  <a:pt x="1603290" y="0"/>
                  <a:pt x="2066865" y="463575"/>
                  <a:pt x="2066865" y="1035423"/>
                </a:cubicBezTo>
                <a:lnTo>
                  <a:pt x="2066864" y="2123074"/>
                </a:lnTo>
                <a:lnTo>
                  <a:pt x="0" y="956592"/>
                </a:lnTo>
                <a:lnTo>
                  <a:pt x="1365" y="929557"/>
                </a:lnTo>
                <a:cubicBezTo>
                  <a:pt x="54389" y="407439"/>
                  <a:pt x="495335" y="0"/>
                  <a:pt x="1031442" y="0"/>
                </a:cubicBezTo>
                <a:close/>
              </a:path>
            </a:pathLst>
          </a:custGeom>
          <a:solidFill>
            <a:schemeClr val="bg1"/>
          </a:solidFill>
          <a:ln w="15875">
            <a:noFill/>
            <a:prstDash val="dash"/>
          </a:ln>
          <a:effectLst>
            <a:outerShdw blurRad="1905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96EB691-8744-BB3D-92B1-879F2266E44D}"/>
              </a:ext>
            </a:extLst>
          </p:cNvPr>
          <p:cNvSpPr/>
          <p:nvPr userDrawn="1"/>
        </p:nvSpPr>
        <p:spPr>
          <a:xfrm>
            <a:off x="822228" y="2566981"/>
            <a:ext cx="662248" cy="662248"/>
          </a:xfrm>
          <a:prstGeom prst="ellipse">
            <a:avLst/>
          </a:prstGeom>
          <a:solidFill>
            <a:srgbClr val="AAD1FF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latin typeface="Poppins" panose="00000500000000000000" pitchFamily="2" charset="0"/>
                <a:cs typeface="Poppins" panose="00000500000000000000" pitchFamily="2" charset="0"/>
              </a:rPr>
              <a:t>01</a:t>
            </a:r>
          </a:p>
        </p:txBody>
      </p:sp>
      <p:sp>
        <p:nvSpPr>
          <p:cNvPr id="9" name="Freeform: Shape 54">
            <a:extLst>
              <a:ext uri="{FF2B5EF4-FFF2-40B4-BE49-F238E27FC236}">
                <a16:creationId xmlns:a16="http://schemas.microsoft.com/office/drawing/2014/main" id="{0F68386F-3648-3E7D-3343-FDB49EE62C01}"/>
              </a:ext>
            </a:extLst>
          </p:cNvPr>
          <p:cNvSpPr/>
          <p:nvPr userDrawn="1"/>
        </p:nvSpPr>
        <p:spPr>
          <a:xfrm flipH="1">
            <a:off x="6541989" y="2520777"/>
            <a:ext cx="1878602" cy="1929692"/>
          </a:xfrm>
          <a:custGeom>
            <a:avLst/>
            <a:gdLst>
              <a:gd name="connsiteX0" fmla="*/ 1031442 w 2066865"/>
              <a:gd name="connsiteY0" fmla="*/ 0 h 2123074"/>
              <a:gd name="connsiteX1" fmla="*/ 2066865 w 2066865"/>
              <a:gd name="connsiteY1" fmla="*/ 1035423 h 2123074"/>
              <a:gd name="connsiteX2" fmla="*/ 2066864 w 2066865"/>
              <a:gd name="connsiteY2" fmla="*/ 2123074 h 2123074"/>
              <a:gd name="connsiteX3" fmla="*/ 0 w 2066865"/>
              <a:gd name="connsiteY3" fmla="*/ 956592 h 2123074"/>
              <a:gd name="connsiteX4" fmla="*/ 1365 w 2066865"/>
              <a:gd name="connsiteY4" fmla="*/ 929557 h 2123074"/>
              <a:gd name="connsiteX5" fmla="*/ 1031442 w 2066865"/>
              <a:gd name="connsiteY5" fmla="*/ 0 h 2123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66865" h="2123074">
                <a:moveTo>
                  <a:pt x="1031442" y="0"/>
                </a:moveTo>
                <a:cubicBezTo>
                  <a:pt x="1603290" y="0"/>
                  <a:pt x="2066865" y="463575"/>
                  <a:pt x="2066865" y="1035423"/>
                </a:cubicBezTo>
                <a:lnTo>
                  <a:pt x="2066864" y="2123074"/>
                </a:lnTo>
                <a:lnTo>
                  <a:pt x="0" y="956592"/>
                </a:lnTo>
                <a:lnTo>
                  <a:pt x="1365" y="929557"/>
                </a:lnTo>
                <a:cubicBezTo>
                  <a:pt x="54389" y="407439"/>
                  <a:pt x="495335" y="0"/>
                  <a:pt x="1031442" y="0"/>
                </a:cubicBezTo>
                <a:close/>
              </a:path>
            </a:pathLst>
          </a:custGeom>
          <a:solidFill>
            <a:schemeClr val="bg1"/>
          </a:solidFill>
          <a:ln w="15875">
            <a:noFill/>
            <a:prstDash val="dash"/>
          </a:ln>
          <a:effectLst>
            <a:outerShdw blurRad="1905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53">
            <a:extLst>
              <a:ext uri="{FF2B5EF4-FFF2-40B4-BE49-F238E27FC236}">
                <a16:creationId xmlns:a16="http://schemas.microsoft.com/office/drawing/2014/main" id="{801714F8-005A-08A8-C957-0C11D0DD64BC}"/>
              </a:ext>
            </a:extLst>
          </p:cNvPr>
          <p:cNvSpPr/>
          <p:nvPr userDrawn="1"/>
        </p:nvSpPr>
        <p:spPr>
          <a:xfrm>
            <a:off x="3775413" y="2505104"/>
            <a:ext cx="1878602" cy="1929692"/>
          </a:xfrm>
          <a:custGeom>
            <a:avLst/>
            <a:gdLst>
              <a:gd name="connsiteX0" fmla="*/ 1031442 w 2066865"/>
              <a:gd name="connsiteY0" fmla="*/ 0 h 2123074"/>
              <a:gd name="connsiteX1" fmla="*/ 2066865 w 2066865"/>
              <a:gd name="connsiteY1" fmla="*/ 1035423 h 2123074"/>
              <a:gd name="connsiteX2" fmla="*/ 2066864 w 2066865"/>
              <a:gd name="connsiteY2" fmla="*/ 2123074 h 2123074"/>
              <a:gd name="connsiteX3" fmla="*/ 0 w 2066865"/>
              <a:gd name="connsiteY3" fmla="*/ 956592 h 2123074"/>
              <a:gd name="connsiteX4" fmla="*/ 1365 w 2066865"/>
              <a:gd name="connsiteY4" fmla="*/ 929557 h 2123074"/>
              <a:gd name="connsiteX5" fmla="*/ 1031442 w 2066865"/>
              <a:gd name="connsiteY5" fmla="*/ 0 h 2123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66865" h="2123074">
                <a:moveTo>
                  <a:pt x="1031442" y="0"/>
                </a:moveTo>
                <a:cubicBezTo>
                  <a:pt x="1603290" y="0"/>
                  <a:pt x="2066865" y="463575"/>
                  <a:pt x="2066865" y="1035423"/>
                </a:cubicBezTo>
                <a:lnTo>
                  <a:pt x="2066864" y="2123074"/>
                </a:lnTo>
                <a:lnTo>
                  <a:pt x="0" y="956592"/>
                </a:lnTo>
                <a:lnTo>
                  <a:pt x="1365" y="929557"/>
                </a:lnTo>
                <a:cubicBezTo>
                  <a:pt x="54389" y="407439"/>
                  <a:pt x="495335" y="0"/>
                  <a:pt x="1031442" y="0"/>
                </a:cubicBezTo>
                <a:close/>
              </a:path>
            </a:pathLst>
          </a:custGeom>
          <a:solidFill>
            <a:schemeClr val="bg1"/>
          </a:solidFill>
          <a:ln w="15875">
            <a:noFill/>
            <a:prstDash val="dash"/>
          </a:ln>
          <a:effectLst>
            <a:outerShdw blurRad="1905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1" name="Freeform: Shape 5">
            <a:extLst>
              <a:ext uri="{FF2B5EF4-FFF2-40B4-BE49-F238E27FC236}">
                <a16:creationId xmlns:a16="http://schemas.microsoft.com/office/drawing/2014/main" id="{9856B645-6446-C61B-334C-D033DB36F33C}"/>
              </a:ext>
            </a:extLst>
          </p:cNvPr>
          <p:cNvSpPr/>
          <p:nvPr userDrawn="1"/>
        </p:nvSpPr>
        <p:spPr>
          <a:xfrm rot="5400000">
            <a:off x="3536662" y="3734329"/>
            <a:ext cx="2350259" cy="1881946"/>
          </a:xfrm>
          <a:custGeom>
            <a:avLst/>
            <a:gdLst>
              <a:gd name="connsiteX0" fmla="*/ 0 w 1551100"/>
              <a:gd name="connsiteY0" fmla="*/ 903818 h 903818"/>
              <a:gd name="connsiteX1" fmla="*/ 701709 w 1551100"/>
              <a:gd name="connsiteY1" fmla="*/ 0 h 903818"/>
              <a:gd name="connsiteX2" fmla="*/ 1099191 w 1551100"/>
              <a:gd name="connsiteY2" fmla="*/ 0 h 903818"/>
              <a:gd name="connsiteX3" fmla="*/ 1551100 w 1551100"/>
              <a:gd name="connsiteY3" fmla="*/ 451909 h 903818"/>
              <a:gd name="connsiteX4" fmla="*/ 1099191 w 1551100"/>
              <a:gd name="connsiteY4" fmla="*/ 903818 h 903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1100" h="903818">
                <a:moveTo>
                  <a:pt x="0" y="903818"/>
                </a:moveTo>
                <a:lnTo>
                  <a:pt x="701709" y="0"/>
                </a:lnTo>
                <a:lnTo>
                  <a:pt x="1099191" y="0"/>
                </a:lnTo>
                <a:lnTo>
                  <a:pt x="1551100" y="451909"/>
                </a:lnTo>
                <a:lnTo>
                  <a:pt x="1099191" y="903818"/>
                </a:lnTo>
                <a:close/>
              </a:path>
            </a:pathLst>
          </a:custGeom>
          <a:solidFill>
            <a:srgbClr val="0075FF"/>
          </a:solidFill>
          <a:ln w="63500">
            <a:noFill/>
            <a:round/>
          </a:ln>
          <a:effectLst>
            <a:outerShdw blurRad="63500" dist="152400" dir="348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D32FAB8-1A3C-69F8-4768-5255109DE1AB}"/>
              </a:ext>
            </a:extLst>
          </p:cNvPr>
          <p:cNvCxnSpPr>
            <a:cxnSpLocks/>
          </p:cNvCxnSpPr>
          <p:nvPr userDrawn="1"/>
        </p:nvCxnSpPr>
        <p:spPr>
          <a:xfrm>
            <a:off x="3560757" y="3387767"/>
            <a:ext cx="2325583" cy="1316698"/>
          </a:xfrm>
          <a:prstGeom prst="line">
            <a:avLst/>
          </a:prstGeom>
          <a:ln w="12700">
            <a:solidFill>
              <a:srgbClr val="AAD1FF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reeform: Shape 8">
            <a:extLst>
              <a:ext uri="{FF2B5EF4-FFF2-40B4-BE49-F238E27FC236}">
                <a16:creationId xmlns:a16="http://schemas.microsoft.com/office/drawing/2014/main" id="{A26CB63A-7C88-79A7-61E8-93476F789083}"/>
              </a:ext>
            </a:extLst>
          </p:cNvPr>
          <p:cNvSpPr/>
          <p:nvPr userDrawn="1"/>
        </p:nvSpPr>
        <p:spPr>
          <a:xfrm rot="16200000" flipH="1">
            <a:off x="6305079" y="3750003"/>
            <a:ext cx="2350259" cy="1881946"/>
          </a:xfrm>
          <a:custGeom>
            <a:avLst/>
            <a:gdLst>
              <a:gd name="connsiteX0" fmla="*/ 0 w 1551100"/>
              <a:gd name="connsiteY0" fmla="*/ 903818 h 903818"/>
              <a:gd name="connsiteX1" fmla="*/ 701709 w 1551100"/>
              <a:gd name="connsiteY1" fmla="*/ 0 h 903818"/>
              <a:gd name="connsiteX2" fmla="*/ 1099191 w 1551100"/>
              <a:gd name="connsiteY2" fmla="*/ 0 h 903818"/>
              <a:gd name="connsiteX3" fmla="*/ 1551100 w 1551100"/>
              <a:gd name="connsiteY3" fmla="*/ 451909 h 903818"/>
              <a:gd name="connsiteX4" fmla="*/ 1099191 w 1551100"/>
              <a:gd name="connsiteY4" fmla="*/ 903818 h 903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1100" h="903818">
                <a:moveTo>
                  <a:pt x="0" y="903818"/>
                </a:moveTo>
                <a:lnTo>
                  <a:pt x="701709" y="0"/>
                </a:lnTo>
                <a:lnTo>
                  <a:pt x="1099191" y="0"/>
                </a:lnTo>
                <a:lnTo>
                  <a:pt x="1551100" y="451909"/>
                </a:lnTo>
                <a:lnTo>
                  <a:pt x="1099191" y="903818"/>
                </a:lnTo>
                <a:close/>
              </a:path>
            </a:pathLst>
          </a:custGeom>
          <a:solidFill>
            <a:srgbClr val="004EAA"/>
          </a:solidFill>
          <a:ln w="63500">
            <a:noFill/>
            <a:round/>
          </a:ln>
          <a:effectLst>
            <a:outerShdw blurRad="63500" dist="152400" dir="3480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AD9AAC2-9472-6BE6-59BC-6607197BFF76}"/>
              </a:ext>
            </a:extLst>
          </p:cNvPr>
          <p:cNvCxnSpPr>
            <a:cxnSpLocks/>
          </p:cNvCxnSpPr>
          <p:nvPr userDrawn="1"/>
        </p:nvCxnSpPr>
        <p:spPr>
          <a:xfrm flipH="1">
            <a:off x="6288075" y="3403440"/>
            <a:ext cx="2325583" cy="1316698"/>
          </a:xfrm>
          <a:prstGeom prst="line">
            <a:avLst/>
          </a:prstGeom>
          <a:ln w="12700">
            <a:solidFill>
              <a:srgbClr val="AAD1FF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039DAD81-CE79-D199-44E4-BB0C5122F67C}"/>
              </a:ext>
            </a:extLst>
          </p:cNvPr>
          <p:cNvSpPr/>
          <p:nvPr userDrawn="1"/>
        </p:nvSpPr>
        <p:spPr>
          <a:xfrm>
            <a:off x="3448079" y="4013054"/>
            <a:ext cx="662248" cy="662248"/>
          </a:xfrm>
          <a:prstGeom prst="ellipse">
            <a:avLst/>
          </a:prstGeom>
          <a:solidFill>
            <a:srgbClr val="0075FF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latin typeface="Poppins" panose="00000500000000000000" pitchFamily="2" charset="0"/>
                <a:cs typeface="Poppins" panose="00000500000000000000" pitchFamily="2" charset="0"/>
              </a:rPr>
              <a:t>02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1273D4B-2152-269C-2D99-22CB798951A5}"/>
              </a:ext>
            </a:extLst>
          </p:cNvPr>
          <p:cNvSpPr/>
          <p:nvPr userDrawn="1"/>
        </p:nvSpPr>
        <p:spPr>
          <a:xfrm>
            <a:off x="8089792" y="3960299"/>
            <a:ext cx="662248" cy="662248"/>
          </a:xfrm>
          <a:prstGeom prst="ellipse">
            <a:avLst/>
          </a:prstGeom>
          <a:solidFill>
            <a:srgbClr val="004EAA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latin typeface="Poppins" panose="00000500000000000000" pitchFamily="2" charset="0"/>
                <a:cs typeface="Poppins" panose="00000500000000000000" pitchFamily="2" charset="0"/>
              </a:rPr>
              <a:t>03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972355F-C63E-923D-CD21-5B7941E00D5A}"/>
              </a:ext>
            </a:extLst>
          </p:cNvPr>
          <p:cNvSpPr/>
          <p:nvPr userDrawn="1"/>
        </p:nvSpPr>
        <p:spPr>
          <a:xfrm>
            <a:off x="10711953" y="2562521"/>
            <a:ext cx="662248" cy="662248"/>
          </a:xfrm>
          <a:prstGeom prst="ellipse">
            <a:avLst/>
          </a:prstGeom>
          <a:solidFill>
            <a:srgbClr val="001A39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latin typeface="Poppins" panose="00000500000000000000" pitchFamily="2" charset="0"/>
                <a:cs typeface="Poppins" panose="00000500000000000000" pitchFamily="2" charset="0"/>
              </a:rPr>
              <a:t>04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3AD22C7-EF95-9839-5FE1-D5D9DC3CD01B}"/>
              </a:ext>
            </a:extLst>
          </p:cNvPr>
          <p:cNvGrpSpPr/>
          <p:nvPr userDrawn="1"/>
        </p:nvGrpSpPr>
        <p:grpSpPr>
          <a:xfrm>
            <a:off x="7144386" y="2952494"/>
            <a:ext cx="663851" cy="547678"/>
            <a:chOff x="6617867" y="4262489"/>
            <a:chExt cx="396372" cy="327007"/>
          </a:xfrm>
        </p:grpSpPr>
        <p:sp>
          <p:nvSpPr>
            <p:cNvPr id="19" name="Freeform: Shape 20">
              <a:extLst>
                <a:ext uri="{FF2B5EF4-FFF2-40B4-BE49-F238E27FC236}">
                  <a16:creationId xmlns:a16="http://schemas.microsoft.com/office/drawing/2014/main" id="{C711118F-21A8-63D4-9875-2A9104BFC101}"/>
                </a:ext>
              </a:extLst>
            </p:cNvPr>
            <p:cNvSpPr/>
            <p:nvPr/>
          </p:nvSpPr>
          <p:spPr>
            <a:xfrm>
              <a:off x="6617867" y="4262489"/>
              <a:ext cx="396372" cy="327007"/>
            </a:xfrm>
            <a:custGeom>
              <a:avLst/>
              <a:gdLst>
                <a:gd name="connsiteX0" fmla="*/ 198186 w 396372"/>
                <a:gd name="connsiteY0" fmla="*/ 287370 h 327007"/>
                <a:gd name="connsiteX1" fmla="*/ 109002 w 396372"/>
                <a:gd name="connsiteY1" fmla="*/ 198186 h 327007"/>
                <a:gd name="connsiteX2" fmla="*/ 198186 w 396372"/>
                <a:gd name="connsiteY2" fmla="*/ 109002 h 327007"/>
                <a:gd name="connsiteX3" fmla="*/ 287370 w 396372"/>
                <a:gd name="connsiteY3" fmla="*/ 198186 h 327007"/>
                <a:gd name="connsiteX4" fmla="*/ 198186 w 396372"/>
                <a:gd name="connsiteY4" fmla="*/ 287370 h 327007"/>
                <a:gd name="connsiteX5" fmla="*/ 99093 w 396372"/>
                <a:gd name="connsiteY5" fmla="*/ 128821 h 327007"/>
                <a:gd name="connsiteX6" fmla="*/ 39637 w 396372"/>
                <a:gd name="connsiteY6" fmla="*/ 128821 h 327007"/>
                <a:gd name="connsiteX7" fmla="*/ 39637 w 396372"/>
                <a:gd name="connsiteY7" fmla="*/ 89184 h 327007"/>
                <a:gd name="connsiteX8" fmla="*/ 99093 w 396372"/>
                <a:gd name="connsiteY8" fmla="*/ 89184 h 327007"/>
                <a:gd name="connsiteX9" fmla="*/ 99093 w 396372"/>
                <a:gd name="connsiteY9" fmla="*/ 128821 h 327007"/>
                <a:gd name="connsiteX10" fmla="*/ 376554 w 396372"/>
                <a:gd name="connsiteY10" fmla="*/ 49547 h 327007"/>
                <a:gd name="connsiteX11" fmla="*/ 277461 w 396372"/>
                <a:gd name="connsiteY11" fmla="*/ 49547 h 327007"/>
                <a:gd name="connsiteX12" fmla="*/ 247733 w 396372"/>
                <a:gd name="connsiteY12" fmla="*/ 0 h 327007"/>
                <a:gd name="connsiteX13" fmla="*/ 148640 w 396372"/>
                <a:gd name="connsiteY13" fmla="*/ 0 h 327007"/>
                <a:gd name="connsiteX14" fmla="*/ 118912 w 396372"/>
                <a:gd name="connsiteY14" fmla="*/ 49547 h 327007"/>
                <a:gd name="connsiteX15" fmla="*/ 19819 w 396372"/>
                <a:gd name="connsiteY15" fmla="*/ 49547 h 327007"/>
                <a:gd name="connsiteX16" fmla="*/ 0 w 396372"/>
                <a:gd name="connsiteY16" fmla="*/ 69365 h 327007"/>
                <a:gd name="connsiteX17" fmla="*/ 0 w 396372"/>
                <a:gd name="connsiteY17" fmla="*/ 307189 h 327007"/>
                <a:gd name="connsiteX18" fmla="*/ 19819 w 396372"/>
                <a:gd name="connsiteY18" fmla="*/ 327007 h 327007"/>
                <a:gd name="connsiteX19" fmla="*/ 376554 w 396372"/>
                <a:gd name="connsiteY19" fmla="*/ 327007 h 327007"/>
                <a:gd name="connsiteX20" fmla="*/ 396373 w 396372"/>
                <a:gd name="connsiteY20" fmla="*/ 307189 h 327007"/>
                <a:gd name="connsiteX21" fmla="*/ 396373 w 396372"/>
                <a:gd name="connsiteY21" fmla="*/ 69365 h 327007"/>
                <a:gd name="connsiteX22" fmla="*/ 376554 w 396372"/>
                <a:gd name="connsiteY22" fmla="*/ 49547 h 327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96372" h="327007">
                  <a:moveTo>
                    <a:pt x="198186" y="287370"/>
                  </a:moveTo>
                  <a:cubicBezTo>
                    <a:pt x="148640" y="287370"/>
                    <a:pt x="109002" y="247733"/>
                    <a:pt x="109002" y="198186"/>
                  </a:cubicBezTo>
                  <a:cubicBezTo>
                    <a:pt x="109002" y="148640"/>
                    <a:pt x="148640" y="109002"/>
                    <a:pt x="198186" y="109002"/>
                  </a:cubicBezTo>
                  <a:cubicBezTo>
                    <a:pt x="247733" y="109002"/>
                    <a:pt x="287370" y="148640"/>
                    <a:pt x="287370" y="198186"/>
                  </a:cubicBezTo>
                  <a:cubicBezTo>
                    <a:pt x="287370" y="247733"/>
                    <a:pt x="247733" y="287370"/>
                    <a:pt x="198186" y="287370"/>
                  </a:cubicBezTo>
                  <a:close/>
                  <a:moveTo>
                    <a:pt x="99093" y="128821"/>
                  </a:moveTo>
                  <a:lnTo>
                    <a:pt x="39637" y="128821"/>
                  </a:lnTo>
                  <a:lnTo>
                    <a:pt x="39637" y="89184"/>
                  </a:lnTo>
                  <a:lnTo>
                    <a:pt x="99093" y="89184"/>
                  </a:lnTo>
                  <a:lnTo>
                    <a:pt x="99093" y="128821"/>
                  </a:lnTo>
                  <a:close/>
                  <a:moveTo>
                    <a:pt x="376554" y="49547"/>
                  </a:moveTo>
                  <a:lnTo>
                    <a:pt x="277461" y="49547"/>
                  </a:lnTo>
                  <a:lnTo>
                    <a:pt x="247733" y="0"/>
                  </a:lnTo>
                  <a:lnTo>
                    <a:pt x="148640" y="0"/>
                  </a:lnTo>
                  <a:lnTo>
                    <a:pt x="118912" y="49547"/>
                  </a:lnTo>
                  <a:lnTo>
                    <a:pt x="19819" y="49547"/>
                  </a:lnTo>
                  <a:cubicBezTo>
                    <a:pt x="8918" y="49547"/>
                    <a:pt x="0" y="58465"/>
                    <a:pt x="0" y="69365"/>
                  </a:cubicBezTo>
                  <a:lnTo>
                    <a:pt x="0" y="307189"/>
                  </a:lnTo>
                  <a:cubicBezTo>
                    <a:pt x="0" y="318089"/>
                    <a:pt x="8918" y="327007"/>
                    <a:pt x="19819" y="327007"/>
                  </a:cubicBezTo>
                  <a:lnTo>
                    <a:pt x="376554" y="327007"/>
                  </a:lnTo>
                  <a:cubicBezTo>
                    <a:pt x="387454" y="327007"/>
                    <a:pt x="396373" y="318089"/>
                    <a:pt x="396373" y="307189"/>
                  </a:cubicBezTo>
                  <a:lnTo>
                    <a:pt x="396373" y="69365"/>
                  </a:lnTo>
                  <a:cubicBezTo>
                    <a:pt x="396373" y="58465"/>
                    <a:pt x="387454" y="49547"/>
                    <a:pt x="376554" y="49547"/>
                  </a:cubicBezTo>
                  <a:close/>
                </a:path>
              </a:pathLst>
            </a:custGeom>
            <a:solidFill>
              <a:srgbClr val="004EAA"/>
            </a:solidFill>
            <a:ln w="48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21">
              <a:extLst>
                <a:ext uri="{FF2B5EF4-FFF2-40B4-BE49-F238E27FC236}">
                  <a16:creationId xmlns:a16="http://schemas.microsoft.com/office/drawing/2014/main" id="{78F82F7E-28D7-9B7F-8436-C63B794A4109}"/>
                </a:ext>
              </a:extLst>
            </p:cNvPr>
            <p:cNvSpPr/>
            <p:nvPr/>
          </p:nvSpPr>
          <p:spPr>
            <a:xfrm>
              <a:off x="6746688" y="4391310"/>
              <a:ext cx="138730" cy="138730"/>
            </a:xfrm>
            <a:custGeom>
              <a:avLst/>
              <a:gdLst>
                <a:gd name="connsiteX0" fmla="*/ 69365 w 138730"/>
                <a:gd name="connsiteY0" fmla="*/ 19819 h 138730"/>
                <a:gd name="connsiteX1" fmla="*/ 19819 w 138730"/>
                <a:gd name="connsiteY1" fmla="*/ 69365 h 138730"/>
                <a:gd name="connsiteX2" fmla="*/ 69365 w 138730"/>
                <a:gd name="connsiteY2" fmla="*/ 118912 h 138730"/>
                <a:gd name="connsiteX3" fmla="*/ 118912 w 138730"/>
                <a:gd name="connsiteY3" fmla="*/ 69365 h 138730"/>
                <a:gd name="connsiteX4" fmla="*/ 69365 w 138730"/>
                <a:gd name="connsiteY4" fmla="*/ 19819 h 138730"/>
                <a:gd name="connsiteX5" fmla="*/ 69365 w 138730"/>
                <a:gd name="connsiteY5" fmla="*/ 138730 h 138730"/>
                <a:gd name="connsiteX6" fmla="*/ 0 w 138730"/>
                <a:gd name="connsiteY6" fmla="*/ 69365 h 138730"/>
                <a:gd name="connsiteX7" fmla="*/ 69365 w 138730"/>
                <a:gd name="connsiteY7" fmla="*/ 0 h 138730"/>
                <a:gd name="connsiteX8" fmla="*/ 138730 w 138730"/>
                <a:gd name="connsiteY8" fmla="*/ 69365 h 138730"/>
                <a:gd name="connsiteX9" fmla="*/ 69365 w 138730"/>
                <a:gd name="connsiteY9" fmla="*/ 138730 h 138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8730" h="138730">
                  <a:moveTo>
                    <a:pt x="69365" y="19819"/>
                  </a:moveTo>
                  <a:cubicBezTo>
                    <a:pt x="41619" y="19819"/>
                    <a:pt x="19819" y="41619"/>
                    <a:pt x="19819" y="69365"/>
                  </a:cubicBezTo>
                  <a:cubicBezTo>
                    <a:pt x="19819" y="97111"/>
                    <a:pt x="41619" y="118912"/>
                    <a:pt x="69365" y="118912"/>
                  </a:cubicBezTo>
                  <a:cubicBezTo>
                    <a:pt x="97111" y="118912"/>
                    <a:pt x="118912" y="97111"/>
                    <a:pt x="118912" y="69365"/>
                  </a:cubicBezTo>
                  <a:cubicBezTo>
                    <a:pt x="118912" y="41619"/>
                    <a:pt x="97111" y="19819"/>
                    <a:pt x="69365" y="19819"/>
                  </a:cubicBezTo>
                  <a:close/>
                  <a:moveTo>
                    <a:pt x="69365" y="138730"/>
                  </a:moveTo>
                  <a:cubicBezTo>
                    <a:pt x="30719" y="138730"/>
                    <a:pt x="0" y="108012"/>
                    <a:pt x="0" y="69365"/>
                  </a:cubicBezTo>
                  <a:cubicBezTo>
                    <a:pt x="0" y="30719"/>
                    <a:pt x="30719" y="0"/>
                    <a:pt x="69365" y="0"/>
                  </a:cubicBezTo>
                  <a:cubicBezTo>
                    <a:pt x="108012" y="0"/>
                    <a:pt x="138730" y="30719"/>
                    <a:pt x="138730" y="69365"/>
                  </a:cubicBezTo>
                  <a:cubicBezTo>
                    <a:pt x="138730" y="108012"/>
                    <a:pt x="108012" y="138730"/>
                    <a:pt x="69365" y="138730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486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616AAD4-1B48-DBF9-3B8A-38C92988FEF9}"/>
              </a:ext>
            </a:extLst>
          </p:cNvPr>
          <p:cNvGrpSpPr/>
          <p:nvPr userDrawn="1"/>
        </p:nvGrpSpPr>
        <p:grpSpPr>
          <a:xfrm>
            <a:off x="9818653" y="1461536"/>
            <a:ext cx="528531" cy="528531"/>
            <a:chOff x="6922434" y="2394235"/>
            <a:chExt cx="315575" cy="315575"/>
          </a:xfrm>
        </p:grpSpPr>
        <p:sp>
          <p:nvSpPr>
            <p:cNvPr id="22" name="Freeform: Shape 23">
              <a:extLst>
                <a:ext uri="{FF2B5EF4-FFF2-40B4-BE49-F238E27FC236}">
                  <a16:creationId xmlns:a16="http://schemas.microsoft.com/office/drawing/2014/main" id="{1B45A8FC-1734-FE25-A2C6-CF5EF84B48BD}"/>
                </a:ext>
              </a:extLst>
            </p:cNvPr>
            <p:cNvSpPr/>
            <p:nvPr/>
          </p:nvSpPr>
          <p:spPr>
            <a:xfrm>
              <a:off x="7015250" y="2440643"/>
              <a:ext cx="27844" cy="69612"/>
            </a:xfrm>
            <a:custGeom>
              <a:avLst/>
              <a:gdLst>
                <a:gd name="connsiteX0" fmla="*/ 0 w 27844"/>
                <a:gd name="connsiteY0" fmla="*/ 0 h 69612"/>
                <a:gd name="connsiteX1" fmla="*/ 27845 w 27844"/>
                <a:gd name="connsiteY1" fmla="*/ 0 h 69612"/>
                <a:gd name="connsiteX2" fmla="*/ 27845 w 27844"/>
                <a:gd name="connsiteY2" fmla="*/ 69612 h 69612"/>
                <a:gd name="connsiteX3" fmla="*/ 0 w 27844"/>
                <a:gd name="connsiteY3" fmla="*/ 69612 h 69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844" h="69612">
                  <a:moveTo>
                    <a:pt x="0" y="0"/>
                  </a:moveTo>
                  <a:lnTo>
                    <a:pt x="27845" y="0"/>
                  </a:lnTo>
                  <a:lnTo>
                    <a:pt x="27845" y="69612"/>
                  </a:lnTo>
                  <a:lnTo>
                    <a:pt x="0" y="69612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45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4">
              <a:extLst>
                <a:ext uri="{FF2B5EF4-FFF2-40B4-BE49-F238E27FC236}">
                  <a16:creationId xmlns:a16="http://schemas.microsoft.com/office/drawing/2014/main" id="{7376CE55-F318-A4D4-E396-5C32A4242746}"/>
                </a:ext>
              </a:extLst>
            </p:cNvPr>
            <p:cNvSpPr/>
            <p:nvPr/>
          </p:nvSpPr>
          <p:spPr>
            <a:xfrm>
              <a:off x="6922434" y="2394235"/>
              <a:ext cx="315575" cy="315575"/>
            </a:xfrm>
            <a:custGeom>
              <a:avLst/>
              <a:gdLst>
                <a:gd name="connsiteX0" fmla="*/ 241323 w 315575"/>
                <a:gd name="connsiteY0" fmla="*/ 134584 h 315575"/>
                <a:gd name="connsiteX1" fmla="*/ 74253 w 315575"/>
                <a:gd name="connsiteY1" fmla="*/ 134584 h 315575"/>
                <a:gd name="connsiteX2" fmla="*/ 74253 w 315575"/>
                <a:gd name="connsiteY2" fmla="*/ 27845 h 315575"/>
                <a:gd name="connsiteX3" fmla="*/ 241323 w 315575"/>
                <a:gd name="connsiteY3" fmla="*/ 27845 h 315575"/>
                <a:gd name="connsiteX4" fmla="*/ 241323 w 315575"/>
                <a:gd name="connsiteY4" fmla="*/ 134584 h 315575"/>
                <a:gd name="connsiteX5" fmla="*/ 157788 w 315575"/>
                <a:gd name="connsiteY5" fmla="*/ 255245 h 315575"/>
                <a:gd name="connsiteX6" fmla="*/ 111380 w 315575"/>
                <a:gd name="connsiteY6" fmla="*/ 208837 h 315575"/>
                <a:gd name="connsiteX7" fmla="*/ 157788 w 315575"/>
                <a:gd name="connsiteY7" fmla="*/ 162429 h 315575"/>
                <a:gd name="connsiteX8" fmla="*/ 204196 w 315575"/>
                <a:gd name="connsiteY8" fmla="*/ 208837 h 315575"/>
                <a:gd name="connsiteX9" fmla="*/ 157788 w 315575"/>
                <a:gd name="connsiteY9" fmla="*/ 255245 h 315575"/>
                <a:gd name="connsiteX10" fmla="*/ 297013 w 315575"/>
                <a:gd name="connsiteY10" fmla="*/ 0 h 315575"/>
                <a:gd name="connsiteX11" fmla="*/ 241323 w 315575"/>
                <a:gd name="connsiteY11" fmla="*/ 0 h 315575"/>
                <a:gd name="connsiteX12" fmla="*/ 74253 w 315575"/>
                <a:gd name="connsiteY12" fmla="*/ 0 h 315575"/>
                <a:gd name="connsiteX13" fmla="*/ 46408 w 315575"/>
                <a:gd name="connsiteY13" fmla="*/ 0 h 315575"/>
                <a:gd name="connsiteX14" fmla="*/ 0 w 315575"/>
                <a:gd name="connsiteY14" fmla="*/ 46408 h 315575"/>
                <a:gd name="connsiteX15" fmla="*/ 0 w 315575"/>
                <a:gd name="connsiteY15" fmla="*/ 297013 h 315575"/>
                <a:gd name="connsiteX16" fmla="*/ 18563 w 315575"/>
                <a:gd name="connsiteY16" fmla="*/ 315576 h 315575"/>
                <a:gd name="connsiteX17" fmla="*/ 297013 w 315575"/>
                <a:gd name="connsiteY17" fmla="*/ 315576 h 315575"/>
                <a:gd name="connsiteX18" fmla="*/ 315576 w 315575"/>
                <a:gd name="connsiteY18" fmla="*/ 297013 h 315575"/>
                <a:gd name="connsiteX19" fmla="*/ 315576 w 315575"/>
                <a:gd name="connsiteY19" fmla="*/ 18563 h 315575"/>
                <a:gd name="connsiteX20" fmla="*/ 297013 w 315575"/>
                <a:gd name="connsiteY20" fmla="*/ 0 h 31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5575" h="315575">
                  <a:moveTo>
                    <a:pt x="241323" y="134584"/>
                  </a:moveTo>
                  <a:lnTo>
                    <a:pt x="74253" y="134584"/>
                  </a:lnTo>
                  <a:lnTo>
                    <a:pt x="74253" y="27845"/>
                  </a:lnTo>
                  <a:lnTo>
                    <a:pt x="241323" y="27845"/>
                  </a:lnTo>
                  <a:lnTo>
                    <a:pt x="241323" y="134584"/>
                  </a:lnTo>
                  <a:close/>
                  <a:moveTo>
                    <a:pt x="157788" y="255245"/>
                  </a:moveTo>
                  <a:cubicBezTo>
                    <a:pt x="132263" y="255245"/>
                    <a:pt x="111380" y="234362"/>
                    <a:pt x="111380" y="208837"/>
                  </a:cubicBezTo>
                  <a:cubicBezTo>
                    <a:pt x="111380" y="183313"/>
                    <a:pt x="132263" y="162429"/>
                    <a:pt x="157788" y="162429"/>
                  </a:cubicBezTo>
                  <a:cubicBezTo>
                    <a:pt x="183313" y="162429"/>
                    <a:pt x="204196" y="183313"/>
                    <a:pt x="204196" y="208837"/>
                  </a:cubicBezTo>
                  <a:cubicBezTo>
                    <a:pt x="204196" y="234362"/>
                    <a:pt x="183313" y="255245"/>
                    <a:pt x="157788" y="255245"/>
                  </a:cubicBezTo>
                  <a:close/>
                  <a:moveTo>
                    <a:pt x="297013" y="0"/>
                  </a:moveTo>
                  <a:lnTo>
                    <a:pt x="241323" y="0"/>
                  </a:lnTo>
                  <a:lnTo>
                    <a:pt x="74253" y="0"/>
                  </a:lnTo>
                  <a:lnTo>
                    <a:pt x="46408" y="0"/>
                  </a:lnTo>
                  <a:lnTo>
                    <a:pt x="0" y="46408"/>
                  </a:lnTo>
                  <a:lnTo>
                    <a:pt x="0" y="297013"/>
                  </a:lnTo>
                  <a:cubicBezTo>
                    <a:pt x="0" y="307222"/>
                    <a:pt x="8353" y="315576"/>
                    <a:pt x="18563" y="315576"/>
                  </a:cubicBezTo>
                  <a:lnTo>
                    <a:pt x="297013" y="315576"/>
                  </a:lnTo>
                  <a:cubicBezTo>
                    <a:pt x="307222" y="315576"/>
                    <a:pt x="315576" y="307222"/>
                    <a:pt x="315576" y="297013"/>
                  </a:cubicBezTo>
                  <a:lnTo>
                    <a:pt x="315576" y="18563"/>
                  </a:lnTo>
                  <a:cubicBezTo>
                    <a:pt x="315576" y="8353"/>
                    <a:pt x="307222" y="0"/>
                    <a:pt x="297013" y="0"/>
                  </a:cubicBezTo>
                  <a:close/>
                </a:path>
              </a:pathLst>
            </a:custGeom>
            <a:solidFill>
              <a:srgbClr val="001A39"/>
            </a:solidFill>
            <a:ln w="45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5">
              <a:extLst>
                <a:ext uri="{FF2B5EF4-FFF2-40B4-BE49-F238E27FC236}">
                  <a16:creationId xmlns:a16="http://schemas.microsoft.com/office/drawing/2014/main" id="{1E142FAA-E4FA-7D0C-BAC5-D0740D1FAA28}"/>
                </a:ext>
              </a:extLst>
            </p:cNvPr>
            <p:cNvSpPr/>
            <p:nvPr/>
          </p:nvSpPr>
          <p:spPr>
            <a:xfrm>
              <a:off x="7066300" y="2589150"/>
              <a:ext cx="27844" cy="27844"/>
            </a:xfrm>
            <a:custGeom>
              <a:avLst/>
              <a:gdLst>
                <a:gd name="connsiteX0" fmla="*/ 0 w 27844"/>
                <a:gd name="connsiteY0" fmla="*/ 0 h 27844"/>
                <a:gd name="connsiteX1" fmla="*/ 27845 w 27844"/>
                <a:gd name="connsiteY1" fmla="*/ 0 h 27844"/>
                <a:gd name="connsiteX2" fmla="*/ 27845 w 27844"/>
                <a:gd name="connsiteY2" fmla="*/ 27845 h 27844"/>
                <a:gd name="connsiteX3" fmla="*/ 0 w 27844"/>
                <a:gd name="connsiteY3" fmla="*/ 27845 h 27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844" h="27844">
                  <a:moveTo>
                    <a:pt x="0" y="0"/>
                  </a:moveTo>
                  <a:lnTo>
                    <a:pt x="27845" y="0"/>
                  </a:lnTo>
                  <a:lnTo>
                    <a:pt x="27845" y="27845"/>
                  </a:lnTo>
                  <a:lnTo>
                    <a:pt x="0" y="27845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456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20C5AE9-BEFA-3F4A-4558-3789327A7B61}"/>
              </a:ext>
            </a:extLst>
          </p:cNvPr>
          <p:cNvGrpSpPr/>
          <p:nvPr userDrawn="1"/>
        </p:nvGrpSpPr>
        <p:grpSpPr>
          <a:xfrm>
            <a:off x="4449083" y="2906383"/>
            <a:ext cx="622908" cy="552123"/>
            <a:chOff x="4975678" y="2227946"/>
            <a:chExt cx="371925" cy="329661"/>
          </a:xfrm>
        </p:grpSpPr>
        <p:sp>
          <p:nvSpPr>
            <p:cNvPr id="26" name="Freeform: Shape 27">
              <a:extLst>
                <a:ext uri="{FF2B5EF4-FFF2-40B4-BE49-F238E27FC236}">
                  <a16:creationId xmlns:a16="http://schemas.microsoft.com/office/drawing/2014/main" id="{C0DA7A82-93E5-E2F1-2FC6-F5F997F4E89A}"/>
                </a:ext>
              </a:extLst>
            </p:cNvPr>
            <p:cNvSpPr/>
            <p:nvPr/>
          </p:nvSpPr>
          <p:spPr>
            <a:xfrm>
              <a:off x="4975678" y="2227946"/>
              <a:ext cx="371925" cy="329661"/>
            </a:xfrm>
            <a:custGeom>
              <a:avLst/>
              <a:gdLst>
                <a:gd name="connsiteX0" fmla="*/ 84529 w 371925"/>
                <a:gd name="connsiteY0" fmla="*/ 249359 h 329661"/>
                <a:gd name="connsiteX1" fmla="*/ 287397 w 371925"/>
                <a:gd name="connsiteY1" fmla="*/ 249359 h 329661"/>
                <a:gd name="connsiteX2" fmla="*/ 287397 w 371925"/>
                <a:gd name="connsiteY2" fmla="*/ 329661 h 329661"/>
                <a:gd name="connsiteX3" fmla="*/ 84529 w 371925"/>
                <a:gd name="connsiteY3" fmla="*/ 329661 h 329661"/>
                <a:gd name="connsiteX4" fmla="*/ 42264 w 371925"/>
                <a:gd name="connsiteY4" fmla="*/ 152151 h 329661"/>
                <a:gd name="connsiteX5" fmla="*/ 25359 w 371925"/>
                <a:gd name="connsiteY5" fmla="*/ 169057 h 329661"/>
                <a:gd name="connsiteX6" fmla="*/ 42264 w 371925"/>
                <a:gd name="connsiteY6" fmla="*/ 185962 h 329661"/>
                <a:gd name="connsiteX7" fmla="*/ 59170 w 371925"/>
                <a:gd name="connsiteY7" fmla="*/ 169057 h 329661"/>
                <a:gd name="connsiteX8" fmla="*/ 42264 w 371925"/>
                <a:gd name="connsiteY8" fmla="*/ 152151 h 329661"/>
                <a:gd name="connsiteX9" fmla="*/ 228227 w 371925"/>
                <a:gd name="connsiteY9" fmla="*/ 27049 h 329661"/>
                <a:gd name="connsiteX10" fmla="*/ 228227 w 371925"/>
                <a:gd name="connsiteY10" fmla="*/ 59170 h 329661"/>
                <a:gd name="connsiteX11" fmla="*/ 257389 w 371925"/>
                <a:gd name="connsiteY11" fmla="*/ 59170 h 329661"/>
                <a:gd name="connsiteX12" fmla="*/ 109887 w 371925"/>
                <a:gd name="connsiteY12" fmla="*/ 25359 h 329661"/>
                <a:gd name="connsiteX13" fmla="*/ 109887 w 371925"/>
                <a:gd name="connsiteY13" fmla="*/ 169057 h 329661"/>
                <a:gd name="connsiteX14" fmla="*/ 262038 w 371925"/>
                <a:gd name="connsiteY14" fmla="*/ 169057 h 329661"/>
                <a:gd name="connsiteX15" fmla="*/ 262038 w 371925"/>
                <a:gd name="connsiteY15" fmla="*/ 126793 h 329661"/>
                <a:gd name="connsiteX16" fmla="*/ 262038 w 371925"/>
                <a:gd name="connsiteY16" fmla="*/ 84528 h 329661"/>
                <a:gd name="connsiteX17" fmla="*/ 202868 w 371925"/>
                <a:gd name="connsiteY17" fmla="*/ 84528 h 329661"/>
                <a:gd name="connsiteX18" fmla="*/ 202868 w 371925"/>
                <a:gd name="connsiteY18" fmla="*/ 25359 h 329661"/>
                <a:gd name="connsiteX19" fmla="*/ 84528 w 371925"/>
                <a:gd name="connsiteY19" fmla="*/ 0 h 329661"/>
                <a:gd name="connsiteX20" fmla="*/ 237947 w 371925"/>
                <a:gd name="connsiteY20" fmla="*/ 0 h 329661"/>
                <a:gd name="connsiteX21" fmla="*/ 287396 w 371925"/>
                <a:gd name="connsiteY21" fmla="*/ 54098 h 329661"/>
                <a:gd name="connsiteX22" fmla="*/ 287396 w 371925"/>
                <a:gd name="connsiteY22" fmla="*/ 126793 h 329661"/>
                <a:gd name="connsiteX23" fmla="*/ 355019 w 371925"/>
                <a:gd name="connsiteY23" fmla="*/ 126793 h 329661"/>
                <a:gd name="connsiteX24" fmla="*/ 371925 w 371925"/>
                <a:gd name="connsiteY24" fmla="*/ 143698 h 329661"/>
                <a:gd name="connsiteX25" fmla="*/ 371925 w 371925"/>
                <a:gd name="connsiteY25" fmla="*/ 312755 h 329661"/>
                <a:gd name="connsiteX26" fmla="*/ 355019 w 371925"/>
                <a:gd name="connsiteY26" fmla="*/ 329661 h 329661"/>
                <a:gd name="connsiteX27" fmla="*/ 304302 w 371925"/>
                <a:gd name="connsiteY27" fmla="*/ 329661 h 329661"/>
                <a:gd name="connsiteX28" fmla="*/ 304302 w 371925"/>
                <a:gd name="connsiteY28" fmla="*/ 232453 h 329661"/>
                <a:gd name="connsiteX29" fmla="*/ 67623 w 371925"/>
                <a:gd name="connsiteY29" fmla="*/ 232453 h 329661"/>
                <a:gd name="connsiteX30" fmla="*/ 67623 w 371925"/>
                <a:gd name="connsiteY30" fmla="*/ 329661 h 329661"/>
                <a:gd name="connsiteX31" fmla="*/ 16906 w 371925"/>
                <a:gd name="connsiteY31" fmla="*/ 329661 h 329661"/>
                <a:gd name="connsiteX32" fmla="*/ 0 w 371925"/>
                <a:gd name="connsiteY32" fmla="*/ 312755 h 329661"/>
                <a:gd name="connsiteX33" fmla="*/ 0 w 371925"/>
                <a:gd name="connsiteY33" fmla="*/ 143698 h 329661"/>
                <a:gd name="connsiteX34" fmla="*/ 16906 w 371925"/>
                <a:gd name="connsiteY34" fmla="*/ 126793 h 329661"/>
                <a:gd name="connsiteX35" fmla="*/ 84528 w 371925"/>
                <a:gd name="connsiteY35" fmla="*/ 126793 h 32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71925" h="329661">
                  <a:moveTo>
                    <a:pt x="84529" y="249359"/>
                  </a:moveTo>
                  <a:lnTo>
                    <a:pt x="287397" y="249359"/>
                  </a:lnTo>
                  <a:lnTo>
                    <a:pt x="287397" y="329661"/>
                  </a:lnTo>
                  <a:lnTo>
                    <a:pt x="84529" y="329661"/>
                  </a:lnTo>
                  <a:close/>
                  <a:moveTo>
                    <a:pt x="42264" y="152151"/>
                  </a:moveTo>
                  <a:cubicBezTo>
                    <a:pt x="32966" y="152151"/>
                    <a:pt x="25359" y="159759"/>
                    <a:pt x="25359" y="169057"/>
                  </a:cubicBezTo>
                  <a:cubicBezTo>
                    <a:pt x="25359" y="178355"/>
                    <a:pt x="32966" y="185962"/>
                    <a:pt x="42264" y="185962"/>
                  </a:cubicBezTo>
                  <a:cubicBezTo>
                    <a:pt x="51562" y="185962"/>
                    <a:pt x="59170" y="178355"/>
                    <a:pt x="59170" y="169057"/>
                  </a:cubicBezTo>
                  <a:cubicBezTo>
                    <a:pt x="59170" y="159759"/>
                    <a:pt x="51562" y="152151"/>
                    <a:pt x="42264" y="152151"/>
                  </a:cubicBezTo>
                  <a:close/>
                  <a:moveTo>
                    <a:pt x="228227" y="27049"/>
                  </a:moveTo>
                  <a:lnTo>
                    <a:pt x="228227" y="59170"/>
                  </a:lnTo>
                  <a:lnTo>
                    <a:pt x="257389" y="59170"/>
                  </a:lnTo>
                  <a:close/>
                  <a:moveTo>
                    <a:pt x="109887" y="25359"/>
                  </a:moveTo>
                  <a:lnTo>
                    <a:pt x="109887" y="169057"/>
                  </a:lnTo>
                  <a:lnTo>
                    <a:pt x="262038" y="169057"/>
                  </a:lnTo>
                  <a:lnTo>
                    <a:pt x="262038" y="126793"/>
                  </a:lnTo>
                  <a:lnTo>
                    <a:pt x="262038" y="84528"/>
                  </a:lnTo>
                  <a:lnTo>
                    <a:pt x="202868" y="84528"/>
                  </a:lnTo>
                  <a:lnTo>
                    <a:pt x="202868" y="25359"/>
                  </a:lnTo>
                  <a:close/>
                  <a:moveTo>
                    <a:pt x="84528" y="0"/>
                  </a:moveTo>
                  <a:lnTo>
                    <a:pt x="237947" y="0"/>
                  </a:lnTo>
                  <a:lnTo>
                    <a:pt x="287396" y="54098"/>
                  </a:lnTo>
                  <a:lnTo>
                    <a:pt x="287396" y="126793"/>
                  </a:lnTo>
                  <a:lnTo>
                    <a:pt x="355019" y="126793"/>
                  </a:lnTo>
                  <a:cubicBezTo>
                    <a:pt x="364317" y="126793"/>
                    <a:pt x="371925" y="134400"/>
                    <a:pt x="371925" y="143698"/>
                  </a:cubicBezTo>
                  <a:lnTo>
                    <a:pt x="371925" y="312755"/>
                  </a:lnTo>
                  <a:cubicBezTo>
                    <a:pt x="371925" y="322053"/>
                    <a:pt x="364317" y="329661"/>
                    <a:pt x="355019" y="329661"/>
                  </a:cubicBezTo>
                  <a:lnTo>
                    <a:pt x="304302" y="329661"/>
                  </a:lnTo>
                  <a:lnTo>
                    <a:pt x="304302" y="232453"/>
                  </a:lnTo>
                  <a:lnTo>
                    <a:pt x="67623" y="232453"/>
                  </a:lnTo>
                  <a:lnTo>
                    <a:pt x="67623" y="329661"/>
                  </a:lnTo>
                  <a:lnTo>
                    <a:pt x="16906" y="329661"/>
                  </a:lnTo>
                  <a:cubicBezTo>
                    <a:pt x="7608" y="329661"/>
                    <a:pt x="0" y="322053"/>
                    <a:pt x="0" y="312755"/>
                  </a:cubicBezTo>
                  <a:lnTo>
                    <a:pt x="0" y="143698"/>
                  </a:lnTo>
                  <a:cubicBezTo>
                    <a:pt x="0" y="134400"/>
                    <a:pt x="7608" y="126793"/>
                    <a:pt x="16906" y="126793"/>
                  </a:cubicBezTo>
                  <a:lnTo>
                    <a:pt x="84528" y="126793"/>
                  </a:lnTo>
                  <a:close/>
                </a:path>
              </a:pathLst>
            </a:custGeom>
            <a:solidFill>
              <a:srgbClr val="0075FF"/>
            </a:solidFill>
            <a:ln w="41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8">
              <a:extLst>
                <a:ext uri="{FF2B5EF4-FFF2-40B4-BE49-F238E27FC236}">
                  <a16:creationId xmlns:a16="http://schemas.microsoft.com/office/drawing/2014/main" id="{286E4E2A-9CF8-6DDB-31D6-9060102FA174}"/>
                </a:ext>
              </a:extLst>
            </p:cNvPr>
            <p:cNvSpPr/>
            <p:nvPr/>
          </p:nvSpPr>
          <p:spPr>
            <a:xfrm>
              <a:off x="5102471" y="2329380"/>
              <a:ext cx="118339" cy="16905"/>
            </a:xfrm>
            <a:custGeom>
              <a:avLst/>
              <a:gdLst>
                <a:gd name="connsiteX0" fmla="*/ 0 w 118339"/>
                <a:gd name="connsiteY0" fmla="*/ 0 h 16905"/>
                <a:gd name="connsiteX1" fmla="*/ 118340 w 118339"/>
                <a:gd name="connsiteY1" fmla="*/ 0 h 16905"/>
                <a:gd name="connsiteX2" fmla="*/ 118340 w 118339"/>
                <a:gd name="connsiteY2" fmla="*/ 16906 h 16905"/>
                <a:gd name="connsiteX3" fmla="*/ 0 w 118339"/>
                <a:gd name="connsiteY3" fmla="*/ 16906 h 16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8339" h="16905">
                  <a:moveTo>
                    <a:pt x="0" y="0"/>
                  </a:moveTo>
                  <a:lnTo>
                    <a:pt x="118340" y="0"/>
                  </a:lnTo>
                  <a:lnTo>
                    <a:pt x="118340" y="16906"/>
                  </a:lnTo>
                  <a:lnTo>
                    <a:pt x="0" y="16906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41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9">
              <a:extLst>
                <a:ext uri="{FF2B5EF4-FFF2-40B4-BE49-F238E27FC236}">
                  <a16:creationId xmlns:a16="http://schemas.microsoft.com/office/drawing/2014/main" id="{FE614282-6694-4D97-FD41-233C40AE88CE}"/>
                </a:ext>
              </a:extLst>
            </p:cNvPr>
            <p:cNvSpPr/>
            <p:nvPr/>
          </p:nvSpPr>
          <p:spPr>
            <a:xfrm>
              <a:off x="5102471" y="2295569"/>
              <a:ext cx="59169" cy="16905"/>
            </a:xfrm>
            <a:custGeom>
              <a:avLst/>
              <a:gdLst>
                <a:gd name="connsiteX0" fmla="*/ 0 w 59169"/>
                <a:gd name="connsiteY0" fmla="*/ 0 h 16905"/>
                <a:gd name="connsiteX1" fmla="*/ 59170 w 59169"/>
                <a:gd name="connsiteY1" fmla="*/ 0 h 16905"/>
                <a:gd name="connsiteX2" fmla="*/ 59170 w 59169"/>
                <a:gd name="connsiteY2" fmla="*/ 16906 h 16905"/>
                <a:gd name="connsiteX3" fmla="*/ 0 w 59169"/>
                <a:gd name="connsiteY3" fmla="*/ 16906 h 16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9169" h="16905">
                  <a:moveTo>
                    <a:pt x="0" y="0"/>
                  </a:moveTo>
                  <a:lnTo>
                    <a:pt x="59170" y="0"/>
                  </a:lnTo>
                  <a:lnTo>
                    <a:pt x="59170" y="16906"/>
                  </a:lnTo>
                  <a:lnTo>
                    <a:pt x="0" y="16906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41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30">
              <a:extLst>
                <a:ext uri="{FF2B5EF4-FFF2-40B4-BE49-F238E27FC236}">
                  <a16:creationId xmlns:a16="http://schemas.microsoft.com/office/drawing/2014/main" id="{A4D0C6A1-89B5-7DC9-8D03-3F3E9BD7A4B7}"/>
                </a:ext>
              </a:extLst>
            </p:cNvPr>
            <p:cNvSpPr/>
            <p:nvPr/>
          </p:nvSpPr>
          <p:spPr>
            <a:xfrm>
              <a:off x="5102471" y="2363191"/>
              <a:ext cx="118339" cy="16905"/>
            </a:xfrm>
            <a:custGeom>
              <a:avLst/>
              <a:gdLst>
                <a:gd name="connsiteX0" fmla="*/ 0 w 118339"/>
                <a:gd name="connsiteY0" fmla="*/ 0 h 16905"/>
                <a:gd name="connsiteX1" fmla="*/ 118340 w 118339"/>
                <a:gd name="connsiteY1" fmla="*/ 0 h 16905"/>
                <a:gd name="connsiteX2" fmla="*/ 118340 w 118339"/>
                <a:gd name="connsiteY2" fmla="*/ 16906 h 16905"/>
                <a:gd name="connsiteX3" fmla="*/ 0 w 118339"/>
                <a:gd name="connsiteY3" fmla="*/ 16906 h 16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8339" h="16905">
                  <a:moveTo>
                    <a:pt x="0" y="0"/>
                  </a:moveTo>
                  <a:lnTo>
                    <a:pt x="118340" y="0"/>
                  </a:lnTo>
                  <a:lnTo>
                    <a:pt x="118340" y="16906"/>
                  </a:lnTo>
                  <a:lnTo>
                    <a:pt x="0" y="16906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416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24437E8-9647-F7EA-437E-280049B72E15}"/>
              </a:ext>
            </a:extLst>
          </p:cNvPr>
          <p:cNvGrpSpPr/>
          <p:nvPr userDrawn="1"/>
        </p:nvGrpSpPr>
        <p:grpSpPr>
          <a:xfrm>
            <a:off x="1788300" y="1422035"/>
            <a:ext cx="655957" cy="655957"/>
            <a:chOff x="5046728" y="4166224"/>
            <a:chExt cx="402923" cy="402923"/>
          </a:xfrm>
        </p:grpSpPr>
        <p:sp>
          <p:nvSpPr>
            <p:cNvPr id="31" name="Freeform: Shape 32">
              <a:extLst>
                <a:ext uri="{FF2B5EF4-FFF2-40B4-BE49-F238E27FC236}">
                  <a16:creationId xmlns:a16="http://schemas.microsoft.com/office/drawing/2014/main" id="{BFD474A1-D227-77C8-0E52-2EE70C713A7D}"/>
                </a:ext>
              </a:extLst>
            </p:cNvPr>
            <p:cNvSpPr/>
            <p:nvPr/>
          </p:nvSpPr>
          <p:spPr>
            <a:xfrm>
              <a:off x="5046728" y="4166224"/>
              <a:ext cx="402923" cy="402923"/>
            </a:xfrm>
            <a:custGeom>
              <a:avLst/>
              <a:gdLst>
                <a:gd name="connsiteX0" fmla="*/ 201462 w 402923"/>
                <a:gd name="connsiteY0" fmla="*/ 275685 h 402923"/>
                <a:gd name="connsiteX1" fmla="*/ 127239 w 402923"/>
                <a:gd name="connsiteY1" fmla="*/ 201462 h 402923"/>
                <a:gd name="connsiteX2" fmla="*/ 201462 w 402923"/>
                <a:gd name="connsiteY2" fmla="*/ 127239 h 402923"/>
                <a:gd name="connsiteX3" fmla="*/ 275685 w 402923"/>
                <a:gd name="connsiteY3" fmla="*/ 201462 h 402923"/>
                <a:gd name="connsiteX4" fmla="*/ 201462 w 402923"/>
                <a:gd name="connsiteY4" fmla="*/ 275685 h 402923"/>
                <a:gd name="connsiteX5" fmla="*/ 201462 w 402923"/>
                <a:gd name="connsiteY5" fmla="*/ 0 h 402923"/>
                <a:gd name="connsiteX6" fmla="*/ 0 w 402923"/>
                <a:gd name="connsiteY6" fmla="*/ 201462 h 402923"/>
                <a:gd name="connsiteX7" fmla="*/ 201462 w 402923"/>
                <a:gd name="connsiteY7" fmla="*/ 402924 h 402923"/>
                <a:gd name="connsiteX8" fmla="*/ 402924 w 402923"/>
                <a:gd name="connsiteY8" fmla="*/ 201462 h 402923"/>
                <a:gd name="connsiteX9" fmla="*/ 201462 w 402923"/>
                <a:gd name="connsiteY9" fmla="*/ 0 h 40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2923" h="402923">
                  <a:moveTo>
                    <a:pt x="201462" y="275685"/>
                  </a:moveTo>
                  <a:cubicBezTo>
                    <a:pt x="160639" y="275685"/>
                    <a:pt x="127239" y="242284"/>
                    <a:pt x="127239" y="201462"/>
                  </a:cubicBezTo>
                  <a:cubicBezTo>
                    <a:pt x="127239" y="160639"/>
                    <a:pt x="160639" y="127239"/>
                    <a:pt x="201462" y="127239"/>
                  </a:cubicBezTo>
                  <a:cubicBezTo>
                    <a:pt x="242284" y="127239"/>
                    <a:pt x="275685" y="160639"/>
                    <a:pt x="275685" y="201462"/>
                  </a:cubicBezTo>
                  <a:cubicBezTo>
                    <a:pt x="275685" y="242284"/>
                    <a:pt x="242284" y="275685"/>
                    <a:pt x="201462" y="275685"/>
                  </a:cubicBezTo>
                  <a:close/>
                  <a:moveTo>
                    <a:pt x="201462" y="0"/>
                  </a:moveTo>
                  <a:cubicBezTo>
                    <a:pt x="90128" y="0"/>
                    <a:pt x="0" y="90128"/>
                    <a:pt x="0" y="201462"/>
                  </a:cubicBezTo>
                  <a:cubicBezTo>
                    <a:pt x="0" y="312796"/>
                    <a:pt x="90128" y="402924"/>
                    <a:pt x="201462" y="402924"/>
                  </a:cubicBezTo>
                  <a:cubicBezTo>
                    <a:pt x="312796" y="402924"/>
                    <a:pt x="402924" y="312796"/>
                    <a:pt x="402924" y="201462"/>
                  </a:cubicBezTo>
                  <a:cubicBezTo>
                    <a:pt x="402924" y="90128"/>
                    <a:pt x="312796" y="0"/>
                    <a:pt x="201462" y="0"/>
                  </a:cubicBezTo>
                  <a:close/>
                </a:path>
              </a:pathLst>
            </a:custGeom>
            <a:solidFill>
              <a:srgbClr val="AAD1FF"/>
            </a:solidFill>
            <a:ln w="52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3">
              <a:extLst>
                <a:ext uri="{FF2B5EF4-FFF2-40B4-BE49-F238E27FC236}">
                  <a16:creationId xmlns:a16="http://schemas.microsoft.com/office/drawing/2014/main" id="{764C7BA5-CC2C-281C-8818-D78271E1A011}"/>
                </a:ext>
              </a:extLst>
            </p:cNvPr>
            <p:cNvSpPr/>
            <p:nvPr/>
          </p:nvSpPr>
          <p:spPr>
            <a:xfrm>
              <a:off x="5195173" y="4314669"/>
              <a:ext cx="106032" cy="106032"/>
            </a:xfrm>
            <a:custGeom>
              <a:avLst/>
              <a:gdLst>
                <a:gd name="connsiteX0" fmla="*/ 53016 w 106032"/>
                <a:gd name="connsiteY0" fmla="*/ 74223 h 106032"/>
                <a:gd name="connsiteX1" fmla="*/ 31810 w 106032"/>
                <a:gd name="connsiteY1" fmla="*/ 53016 h 106032"/>
                <a:gd name="connsiteX2" fmla="*/ 53016 w 106032"/>
                <a:gd name="connsiteY2" fmla="*/ 31810 h 106032"/>
                <a:gd name="connsiteX3" fmla="*/ 74223 w 106032"/>
                <a:gd name="connsiteY3" fmla="*/ 53016 h 106032"/>
                <a:gd name="connsiteX4" fmla="*/ 53016 w 106032"/>
                <a:gd name="connsiteY4" fmla="*/ 74223 h 106032"/>
                <a:gd name="connsiteX5" fmla="*/ 53016 w 106032"/>
                <a:gd name="connsiteY5" fmla="*/ 0 h 106032"/>
                <a:gd name="connsiteX6" fmla="*/ 0 w 106032"/>
                <a:gd name="connsiteY6" fmla="*/ 53016 h 106032"/>
                <a:gd name="connsiteX7" fmla="*/ 53016 w 106032"/>
                <a:gd name="connsiteY7" fmla="*/ 106033 h 106032"/>
                <a:gd name="connsiteX8" fmla="*/ 106033 w 106032"/>
                <a:gd name="connsiteY8" fmla="*/ 53016 h 106032"/>
                <a:gd name="connsiteX9" fmla="*/ 53016 w 106032"/>
                <a:gd name="connsiteY9" fmla="*/ 0 h 106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6032" h="106032">
                  <a:moveTo>
                    <a:pt x="53016" y="74223"/>
                  </a:moveTo>
                  <a:cubicBezTo>
                    <a:pt x="41353" y="74223"/>
                    <a:pt x="31810" y="64680"/>
                    <a:pt x="31810" y="53016"/>
                  </a:cubicBezTo>
                  <a:cubicBezTo>
                    <a:pt x="31810" y="41353"/>
                    <a:pt x="41353" y="31810"/>
                    <a:pt x="53016" y="31810"/>
                  </a:cubicBezTo>
                  <a:cubicBezTo>
                    <a:pt x="64680" y="31810"/>
                    <a:pt x="74223" y="41353"/>
                    <a:pt x="74223" y="53016"/>
                  </a:cubicBezTo>
                  <a:cubicBezTo>
                    <a:pt x="74223" y="64680"/>
                    <a:pt x="64680" y="74223"/>
                    <a:pt x="53016" y="74223"/>
                  </a:cubicBezTo>
                  <a:close/>
                  <a:moveTo>
                    <a:pt x="53016" y="0"/>
                  </a:moveTo>
                  <a:cubicBezTo>
                    <a:pt x="23857" y="0"/>
                    <a:pt x="0" y="23857"/>
                    <a:pt x="0" y="53016"/>
                  </a:cubicBezTo>
                  <a:cubicBezTo>
                    <a:pt x="0" y="82175"/>
                    <a:pt x="23857" y="106033"/>
                    <a:pt x="53016" y="106033"/>
                  </a:cubicBezTo>
                  <a:cubicBezTo>
                    <a:pt x="82175" y="106033"/>
                    <a:pt x="106033" y="82175"/>
                    <a:pt x="106033" y="53016"/>
                  </a:cubicBezTo>
                  <a:cubicBezTo>
                    <a:pt x="106033" y="23857"/>
                    <a:pt x="82175" y="0"/>
                    <a:pt x="53016" y="0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52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7E36048A-CE51-6100-1AC5-B15A99318E11}"/>
              </a:ext>
            </a:extLst>
          </p:cNvPr>
          <p:cNvSpPr txBox="1"/>
          <p:nvPr userDrawn="1"/>
        </p:nvSpPr>
        <p:spPr>
          <a:xfrm>
            <a:off x="1700625" y="2941975"/>
            <a:ext cx="7945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dist="200025" dir="15000000" sy="30000" kx="-1800000" algn="bl" rotWithShape="0">
                    <a:prstClr val="black">
                      <a:alpha val="20000"/>
                    </a:prstClr>
                  </a:outerShdw>
                </a:effectLst>
                <a:latin typeface="Poppins" panose="00000500000000000000" pitchFamily="2" charset="0"/>
                <a:cs typeface="Poppins" panose="00000500000000000000" pitchFamily="2" charset="0"/>
              </a:rPr>
              <a:t>S</a:t>
            </a:r>
            <a:endParaRPr lang="en-ID" sz="5400" b="1" dirty="0">
              <a:solidFill>
                <a:schemeClr val="bg1"/>
              </a:solidFill>
              <a:effectLst>
                <a:outerShdw dist="200025" dir="15000000" sy="30000" kx="-1800000" algn="bl" rotWithShape="0">
                  <a:prstClr val="black">
                    <a:alpha val="20000"/>
                  </a:prstClr>
                </a:outerShdw>
              </a:effectLst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2DCF3E8-4BA1-2A1F-D91C-7E4478D88D46}"/>
              </a:ext>
            </a:extLst>
          </p:cNvPr>
          <p:cNvSpPr txBox="1"/>
          <p:nvPr userDrawn="1"/>
        </p:nvSpPr>
        <p:spPr>
          <a:xfrm>
            <a:off x="4240462" y="4497551"/>
            <a:ext cx="9124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effectLst>
                  <a:outerShdw dist="200025" dir="15000000" sy="30000" kx="-1800000" algn="bl" rotWithShape="0">
                    <a:prstClr val="black">
                      <a:alpha val="20000"/>
                    </a:prstClr>
                  </a:outerShdw>
                </a:effectLst>
                <a:latin typeface="Poppins" panose="00000500000000000000" pitchFamily="2" charset="0"/>
                <a:cs typeface="Poppins" panose="00000500000000000000" pitchFamily="2" charset="0"/>
              </a:rPr>
              <a:t>W</a:t>
            </a:r>
            <a:endParaRPr lang="en-ID" sz="5400" b="1" dirty="0">
              <a:solidFill>
                <a:schemeClr val="bg1"/>
              </a:solidFill>
              <a:effectLst>
                <a:outerShdw dist="200025" dir="15000000" sy="30000" kx="-1800000" algn="bl" rotWithShape="0">
                  <a:prstClr val="black">
                    <a:alpha val="20000"/>
                  </a:prstClr>
                </a:outerShdw>
              </a:effectLst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2724B33-8258-3B16-EBB3-96D2B19B1F87}"/>
              </a:ext>
            </a:extLst>
          </p:cNvPr>
          <p:cNvSpPr txBox="1"/>
          <p:nvPr userDrawn="1"/>
        </p:nvSpPr>
        <p:spPr>
          <a:xfrm>
            <a:off x="7120098" y="4497551"/>
            <a:ext cx="7296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>
                <a:solidFill>
                  <a:schemeClr val="bg1"/>
                </a:solidFill>
                <a:effectLst>
                  <a:outerShdw dist="200025" dir="15000000" sy="30000" kx="-1800000" algn="bl" rotWithShape="0">
                    <a:prstClr val="black">
                      <a:alpha val="20000"/>
                    </a:prstClr>
                  </a:outerShdw>
                </a:effectLst>
                <a:latin typeface="Poppins" panose="00000500000000000000" pitchFamily="2" charset="0"/>
                <a:cs typeface="Poppins" panose="00000500000000000000" pitchFamily="2" charset="0"/>
              </a:rPr>
              <a:t>O</a:t>
            </a:r>
            <a:endParaRPr lang="en-ID" sz="5400" b="1">
              <a:solidFill>
                <a:schemeClr val="bg1"/>
              </a:solidFill>
              <a:effectLst>
                <a:outerShdw dist="200025" dir="15000000" sy="30000" kx="-1800000" algn="bl" rotWithShape="0">
                  <a:prstClr val="black">
                    <a:alpha val="20000"/>
                  </a:prstClr>
                </a:outerShdw>
              </a:effectLst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4D4B0FC-5E57-847D-75C3-A930E5D38600}"/>
              </a:ext>
            </a:extLst>
          </p:cNvPr>
          <p:cNvSpPr txBox="1"/>
          <p:nvPr userDrawn="1"/>
        </p:nvSpPr>
        <p:spPr>
          <a:xfrm>
            <a:off x="9811182" y="3032898"/>
            <a:ext cx="5934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>
                <a:solidFill>
                  <a:schemeClr val="bg1"/>
                </a:solidFill>
                <a:effectLst>
                  <a:outerShdw dist="200025" dir="15000000" sy="30000" kx="-1800000" algn="bl" rotWithShape="0">
                    <a:prstClr val="black">
                      <a:alpha val="20000"/>
                    </a:prstClr>
                  </a:outerShdw>
                </a:effectLst>
                <a:latin typeface="Poppins" panose="00000500000000000000" pitchFamily="2" charset="0"/>
                <a:cs typeface="Poppins" panose="00000500000000000000" pitchFamily="2" charset="0"/>
              </a:rPr>
              <a:t>T</a:t>
            </a:r>
            <a:endParaRPr lang="en-ID" sz="5400" b="1">
              <a:solidFill>
                <a:schemeClr val="bg1"/>
              </a:solidFill>
              <a:effectLst>
                <a:outerShdw dist="200025" dir="15000000" sy="30000" kx="-1800000" algn="bl" rotWithShape="0">
                  <a:prstClr val="black">
                    <a:alpha val="20000"/>
                  </a:prstClr>
                </a:outerShdw>
              </a:effectLst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65834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3">
            <a:extLst>
              <a:ext uri="{FF2B5EF4-FFF2-40B4-BE49-F238E27FC236}">
                <a16:creationId xmlns:a16="http://schemas.microsoft.com/office/drawing/2014/main" id="{8285B34D-BA6B-C5F4-D814-FFC4B2A0D803}"/>
              </a:ext>
            </a:extLst>
          </p:cNvPr>
          <p:cNvSpPr/>
          <p:nvPr userDrawn="1"/>
        </p:nvSpPr>
        <p:spPr>
          <a:xfrm>
            <a:off x="4576063" y="1674631"/>
            <a:ext cx="3039874" cy="439089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rgbClr val="AAD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B1DDB8B-4CBD-8309-072C-DD5E98CCADE9}"/>
              </a:ext>
            </a:extLst>
          </p:cNvPr>
          <p:cNvGrpSpPr/>
          <p:nvPr userDrawn="1"/>
        </p:nvGrpSpPr>
        <p:grpSpPr>
          <a:xfrm>
            <a:off x="4438456" y="2136855"/>
            <a:ext cx="3315088" cy="1812827"/>
            <a:chOff x="4438456" y="1848766"/>
            <a:chExt cx="3315088" cy="1812827"/>
          </a:xfrm>
        </p:grpSpPr>
        <p:sp>
          <p:nvSpPr>
            <p:cNvPr id="4" name="Parallelogram 3">
              <a:extLst>
                <a:ext uri="{FF2B5EF4-FFF2-40B4-BE49-F238E27FC236}">
                  <a16:creationId xmlns:a16="http://schemas.microsoft.com/office/drawing/2014/main" id="{6F8C50E0-C589-0DA1-D8C5-B84A260E5972}"/>
                </a:ext>
              </a:extLst>
            </p:cNvPr>
            <p:cNvSpPr/>
            <p:nvPr/>
          </p:nvSpPr>
          <p:spPr>
            <a:xfrm rot="5400000">
              <a:off x="4360815" y="1926407"/>
              <a:ext cx="1812826" cy="1657544"/>
            </a:xfrm>
            <a:prstGeom prst="parallelogram">
              <a:avLst>
                <a:gd name="adj" fmla="val 36700"/>
              </a:avLst>
            </a:prstGeom>
            <a:solidFill>
              <a:srgbClr val="004E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  <p:sp>
          <p:nvSpPr>
            <p:cNvPr id="5" name="Parallelogram 4">
              <a:extLst>
                <a:ext uri="{FF2B5EF4-FFF2-40B4-BE49-F238E27FC236}">
                  <a16:creationId xmlns:a16="http://schemas.microsoft.com/office/drawing/2014/main" id="{F1C17D34-E54F-B6C1-4016-554272D09F77}"/>
                </a:ext>
              </a:extLst>
            </p:cNvPr>
            <p:cNvSpPr/>
            <p:nvPr/>
          </p:nvSpPr>
          <p:spPr>
            <a:xfrm rot="16200000" flipH="1">
              <a:off x="6018359" y="1926408"/>
              <a:ext cx="1812826" cy="1657544"/>
            </a:xfrm>
            <a:prstGeom prst="parallelogram">
              <a:avLst>
                <a:gd name="adj" fmla="val 36700"/>
              </a:avLst>
            </a:prstGeom>
            <a:solidFill>
              <a:srgbClr val="004E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sp>
        <p:nvSpPr>
          <p:cNvPr id="6" name="Rectangle: Rounded Corners 23">
            <a:extLst>
              <a:ext uri="{FF2B5EF4-FFF2-40B4-BE49-F238E27FC236}">
                <a16:creationId xmlns:a16="http://schemas.microsoft.com/office/drawing/2014/main" id="{37FA7147-5D6C-0D00-BD07-C43810166896}"/>
              </a:ext>
            </a:extLst>
          </p:cNvPr>
          <p:cNvSpPr/>
          <p:nvPr userDrawn="1"/>
        </p:nvSpPr>
        <p:spPr>
          <a:xfrm>
            <a:off x="4969833" y="5839366"/>
            <a:ext cx="2239983" cy="475000"/>
          </a:xfrm>
          <a:prstGeom prst="roundRect">
            <a:avLst>
              <a:gd name="adj" fmla="val 50000"/>
            </a:avLst>
          </a:prstGeom>
          <a:solidFill>
            <a:srgbClr val="004EAA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spc="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ORDER PLAN</a:t>
            </a:r>
            <a:endParaRPr lang="en-ID" sz="1200" b="1" spc="3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7" name="Rectangle: Rounded Corners 26">
            <a:extLst>
              <a:ext uri="{FF2B5EF4-FFF2-40B4-BE49-F238E27FC236}">
                <a16:creationId xmlns:a16="http://schemas.microsoft.com/office/drawing/2014/main" id="{22CEB474-E9A5-A4B6-8CE9-5F82696867F4}"/>
              </a:ext>
            </a:extLst>
          </p:cNvPr>
          <p:cNvSpPr/>
          <p:nvPr userDrawn="1"/>
        </p:nvSpPr>
        <p:spPr>
          <a:xfrm>
            <a:off x="944955" y="1671335"/>
            <a:ext cx="3039874" cy="439089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rgbClr val="AAD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AFF7351-CAD6-977E-ECB2-D05A446CB6D0}"/>
              </a:ext>
            </a:extLst>
          </p:cNvPr>
          <p:cNvGrpSpPr/>
          <p:nvPr userDrawn="1"/>
        </p:nvGrpSpPr>
        <p:grpSpPr>
          <a:xfrm>
            <a:off x="807348" y="2133558"/>
            <a:ext cx="3315089" cy="1812827"/>
            <a:chOff x="807348" y="1845469"/>
            <a:chExt cx="3315089" cy="1812827"/>
          </a:xfrm>
        </p:grpSpPr>
        <p:sp>
          <p:nvSpPr>
            <p:cNvPr id="9" name="Parallelogram 8">
              <a:extLst>
                <a:ext uri="{FF2B5EF4-FFF2-40B4-BE49-F238E27FC236}">
                  <a16:creationId xmlns:a16="http://schemas.microsoft.com/office/drawing/2014/main" id="{14FA4947-3EDA-EF2E-19E7-3F991B4CB797}"/>
                </a:ext>
              </a:extLst>
            </p:cNvPr>
            <p:cNvSpPr/>
            <p:nvPr/>
          </p:nvSpPr>
          <p:spPr>
            <a:xfrm rot="5400000">
              <a:off x="729707" y="1923110"/>
              <a:ext cx="1812826" cy="1657544"/>
            </a:xfrm>
            <a:prstGeom prst="parallelogram">
              <a:avLst>
                <a:gd name="adj" fmla="val 36700"/>
              </a:avLst>
            </a:prstGeom>
            <a:solidFill>
              <a:srgbClr val="007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id="{BE10F0EE-6057-0B99-5C02-1239DEBB926E}"/>
                </a:ext>
              </a:extLst>
            </p:cNvPr>
            <p:cNvSpPr/>
            <p:nvPr/>
          </p:nvSpPr>
          <p:spPr>
            <a:xfrm rot="16200000" flipH="1">
              <a:off x="2387252" y="1923111"/>
              <a:ext cx="1812826" cy="1657544"/>
            </a:xfrm>
            <a:prstGeom prst="parallelogram">
              <a:avLst>
                <a:gd name="adj" fmla="val 36700"/>
              </a:avLst>
            </a:prstGeom>
            <a:solidFill>
              <a:srgbClr val="007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</p:grpSp>
      <p:sp>
        <p:nvSpPr>
          <p:cNvPr id="11" name="Rectangle: Rounded Corners 41">
            <a:extLst>
              <a:ext uri="{FF2B5EF4-FFF2-40B4-BE49-F238E27FC236}">
                <a16:creationId xmlns:a16="http://schemas.microsoft.com/office/drawing/2014/main" id="{6E20AE0C-99BF-3334-7C2E-2848F8C09437}"/>
              </a:ext>
            </a:extLst>
          </p:cNvPr>
          <p:cNvSpPr/>
          <p:nvPr userDrawn="1"/>
        </p:nvSpPr>
        <p:spPr>
          <a:xfrm>
            <a:off x="1338726" y="5836070"/>
            <a:ext cx="2239983" cy="475000"/>
          </a:xfrm>
          <a:prstGeom prst="roundRect">
            <a:avLst>
              <a:gd name="adj" fmla="val 50000"/>
            </a:avLst>
          </a:prstGeom>
          <a:solidFill>
            <a:srgbClr val="0075FF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spc="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ORDER PLAN</a:t>
            </a:r>
            <a:endParaRPr lang="en-ID" sz="1200" b="1" spc="3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2" name="Rectangle: Rounded Corners 44">
            <a:extLst>
              <a:ext uri="{FF2B5EF4-FFF2-40B4-BE49-F238E27FC236}">
                <a16:creationId xmlns:a16="http://schemas.microsoft.com/office/drawing/2014/main" id="{03F4D658-8B0A-ADC7-BA62-597C5287892B}"/>
              </a:ext>
            </a:extLst>
          </p:cNvPr>
          <p:cNvSpPr/>
          <p:nvPr userDrawn="1"/>
        </p:nvSpPr>
        <p:spPr>
          <a:xfrm>
            <a:off x="8207170" y="1671336"/>
            <a:ext cx="3039874" cy="439089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rgbClr val="AAD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B5A8495-BB23-082C-9E0D-E15813AD37EC}"/>
              </a:ext>
            </a:extLst>
          </p:cNvPr>
          <p:cNvGrpSpPr/>
          <p:nvPr userDrawn="1"/>
        </p:nvGrpSpPr>
        <p:grpSpPr>
          <a:xfrm>
            <a:off x="8069563" y="2133559"/>
            <a:ext cx="3315089" cy="1812827"/>
            <a:chOff x="8069563" y="1845470"/>
            <a:chExt cx="3315089" cy="1812827"/>
          </a:xfrm>
        </p:grpSpPr>
        <p:sp>
          <p:nvSpPr>
            <p:cNvPr id="14" name="Parallelogram 13">
              <a:extLst>
                <a:ext uri="{FF2B5EF4-FFF2-40B4-BE49-F238E27FC236}">
                  <a16:creationId xmlns:a16="http://schemas.microsoft.com/office/drawing/2014/main" id="{D23CC770-2C19-4DC7-46F7-8CBAA047C999}"/>
                </a:ext>
              </a:extLst>
            </p:cNvPr>
            <p:cNvSpPr/>
            <p:nvPr/>
          </p:nvSpPr>
          <p:spPr>
            <a:xfrm rot="5400000">
              <a:off x="7991922" y="1923111"/>
              <a:ext cx="1812826" cy="1657544"/>
            </a:xfrm>
            <a:prstGeom prst="parallelogram">
              <a:avLst>
                <a:gd name="adj" fmla="val 36700"/>
              </a:avLst>
            </a:prstGeom>
            <a:solidFill>
              <a:srgbClr val="001A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  <p:sp>
          <p:nvSpPr>
            <p:cNvPr id="15" name="Parallelogram 14">
              <a:extLst>
                <a:ext uri="{FF2B5EF4-FFF2-40B4-BE49-F238E27FC236}">
                  <a16:creationId xmlns:a16="http://schemas.microsoft.com/office/drawing/2014/main" id="{D2022123-7761-67B1-C79E-5BE45832EABA}"/>
                </a:ext>
              </a:extLst>
            </p:cNvPr>
            <p:cNvSpPr/>
            <p:nvPr/>
          </p:nvSpPr>
          <p:spPr>
            <a:xfrm rot="16200000" flipH="1">
              <a:off x="9649467" y="1923112"/>
              <a:ext cx="1812826" cy="1657544"/>
            </a:xfrm>
            <a:prstGeom prst="parallelogram">
              <a:avLst>
                <a:gd name="adj" fmla="val 36700"/>
              </a:avLst>
            </a:prstGeom>
            <a:solidFill>
              <a:srgbClr val="001A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</p:grpSp>
      <p:sp>
        <p:nvSpPr>
          <p:cNvPr id="16" name="Rectangle: Rounded Corners 59">
            <a:extLst>
              <a:ext uri="{FF2B5EF4-FFF2-40B4-BE49-F238E27FC236}">
                <a16:creationId xmlns:a16="http://schemas.microsoft.com/office/drawing/2014/main" id="{FC6B589E-3FF5-AE0A-4BEC-70DB46759A50}"/>
              </a:ext>
            </a:extLst>
          </p:cNvPr>
          <p:cNvSpPr/>
          <p:nvPr userDrawn="1"/>
        </p:nvSpPr>
        <p:spPr>
          <a:xfrm>
            <a:off x="8600941" y="5836071"/>
            <a:ext cx="2239983" cy="475000"/>
          </a:xfrm>
          <a:prstGeom prst="roundRect">
            <a:avLst>
              <a:gd name="adj" fmla="val 50000"/>
            </a:avLst>
          </a:prstGeom>
          <a:solidFill>
            <a:srgbClr val="001A39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spc="3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ORDER PLAN</a:t>
            </a:r>
            <a:endParaRPr lang="en-ID" sz="1200" b="1" spc="3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7" name="Isosceles Triangle 69">
            <a:extLst>
              <a:ext uri="{FF2B5EF4-FFF2-40B4-BE49-F238E27FC236}">
                <a16:creationId xmlns:a16="http://schemas.microsoft.com/office/drawing/2014/main" id="{E85A1F35-B30F-CB2C-B929-4EE28D8F12B9}"/>
              </a:ext>
            </a:extLst>
          </p:cNvPr>
          <p:cNvSpPr/>
          <p:nvPr userDrawn="1"/>
        </p:nvSpPr>
        <p:spPr>
          <a:xfrm rot="16200000">
            <a:off x="2697322" y="1908303"/>
            <a:ext cx="1203739" cy="1654247"/>
          </a:xfrm>
          <a:prstGeom prst="triangle">
            <a:avLst>
              <a:gd name="adj" fmla="val 49191"/>
            </a:avLst>
          </a:prstGeom>
          <a:solidFill>
            <a:srgbClr val="0062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377173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2326CF48-F8B7-E1CE-216B-6B01EE56735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173794" y="1225686"/>
            <a:ext cx="3768961" cy="5632314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n-US" dirty="0"/>
              <a:t>Replace Image</a:t>
            </a:r>
          </a:p>
        </p:txBody>
      </p:sp>
    </p:spTree>
    <p:extLst>
      <p:ext uri="{BB962C8B-B14F-4D97-AF65-F5344CB8AC3E}">
        <p14:creationId xmlns:p14="http://schemas.microsoft.com/office/powerpoint/2010/main" val="24432787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8A4D62F0-C2FA-02E2-AE77-8CEB7A75E8D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429000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n-US" dirty="0"/>
              <a:t>Replace Image</a:t>
            </a:r>
          </a:p>
        </p:txBody>
      </p:sp>
    </p:spTree>
    <p:extLst>
      <p:ext uri="{BB962C8B-B14F-4D97-AF65-F5344CB8AC3E}">
        <p14:creationId xmlns:p14="http://schemas.microsoft.com/office/powerpoint/2010/main" val="41790624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60CCAAE2-D8E1-7A1C-739E-11202D194D7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n-US" dirty="0"/>
              <a:t>Replace Image</a:t>
            </a:r>
          </a:p>
        </p:txBody>
      </p:sp>
    </p:spTree>
    <p:extLst>
      <p:ext uri="{BB962C8B-B14F-4D97-AF65-F5344CB8AC3E}">
        <p14:creationId xmlns:p14="http://schemas.microsoft.com/office/powerpoint/2010/main" val="19149285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ckground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41728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40">
            <a:fgClr>
              <a:schemeClr val="bg1">
                <a:lumMod val="8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ID" noProof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6940307" y="1688184"/>
            <a:ext cx="782055" cy="800100"/>
          </a:xfrm>
          <a:custGeom>
            <a:avLst/>
            <a:gdLst>
              <a:gd name="connsiteX0" fmla="*/ 130345 w 782055"/>
              <a:gd name="connsiteY0" fmla="*/ 0 h 800100"/>
              <a:gd name="connsiteX1" fmla="*/ 651710 w 782055"/>
              <a:gd name="connsiteY1" fmla="*/ 0 h 800100"/>
              <a:gd name="connsiteX2" fmla="*/ 782055 w 782055"/>
              <a:gd name="connsiteY2" fmla="*/ 130345 h 800100"/>
              <a:gd name="connsiteX3" fmla="*/ 782055 w 782055"/>
              <a:gd name="connsiteY3" fmla="*/ 669755 h 800100"/>
              <a:gd name="connsiteX4" fmla="*/ 651710 w 782055"/>
              <a:gd name="connsiteY4" fmla="*/ 800100 h 800100"/>
              <a:gd name="connsiteX5" fmla="*/ 130345 w 782055"/>
              <a:gd name="connsiteY5" fmla="*/ 800100 h 800100"/>
              <a:gd name="connsiteX6" fmla="*/ 0 w 782055"/>
              <a:gd name="connsiteY6" fmla="*/ 669755 h 800100"/>
              <a:gd name="connsiteX7" fmla="*/ 0 w 782055"/>
              <a:gd name="connsiteY7" fmla="*/ 130345 h 800100"/>
              <a:gd name="connsiteX8" fmla="*/ 130345 w 782055"/>
              <a:gd name="connsiteY8" fmla="*/ 0 h 80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2055" h="800100">
                <a:moveTo>
                  <a:pt x="130345" y="0"/>
                </a:moveTo>
                <a:lnTo>
                  <a:pt x="651710" y="0"/>
                </a:lnTo>
                <a:cubicBezTo>
                  <a:pt x="723698" y="0"/>
                  <a:pt x="782055" y="58357"/>
                  <a:pt x="782055" y="130345"/>
                </a:cubicBezTo>
                <a:lnTo>
                  <a:pt x="782055" y="669755"/>
                </a:lnTo>
                <a:cubicBezTo>
                  <a:pt x="782055" y="741743"/>
                  <a:pt x="723698" y="800100"/>
                  <a:pt x="651710" y="800100"/>
                </a:cubicBezTo>
                <a:lnTo>
                  <a:pt x="130345" y="800100"/>
                </a:lnTo>
                <a:cubicBezTo>
                  <a:pt x="58357" y="800100"/>
                  <a:pt x="0" y="741743"/>
                  <a:pt x="0" y="669755"/>
                </a:cubicBezTo>
                <a:lnTo>
                  <a:pt x="0" y="130345"/>
                </a:lnTo>
                <a:cubicBezTo>
                  <a:pt x="0" y="58357"/>
                  <a:pt x="58357" y="0"/>
                  <a:pt x="130345" y="0"/>
                </a:cubicBezTo>
                <a:close/>
              </a:path>
            </a:pathLst>
          </a:custGeom>
          <a:pattFill prst="pct40">
            <a:fgClr>
              <a:schemeClr val="bg1">
                <a:lumMod val="8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>
            <a:noAutofit/>
          </a:bodyPr>
          <a:lstStyle>
            <a:lvl1pPr marL="0" indent="0">
              <a:buNone/>
              <a:defRPr sz="14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ID" noProof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6940307" y="3013950"/>
            <a:ext cx="782055" cy="800100"/>
          </a:xfrm>
          <a:custGeom>
            <a:avLst/>
            <a:gdLst>
              <a:gd name="connsiteX0" fmla="*/ 130345 w 782055"/>
              <a:gd name="connsiteY0" fmla="*/ 0 h 800100"/>
              <a:gd name="connsiteX1" fmla="*/ 651710 w 782055"/>
              <a:gd name="connsiteY1" fmla="*/ 0 h 800100"/>
              <a:gd name="connsiteX2" fmla="*/ 782055 w 782055"/>
              <a:gd name="connsiteY2" fmla="*/ 130345 h 800100"/>
              <a:gd name="connsiteX3" fmla="*/ 782055 w 782055"/>
              <a:gd name="connsiteY3" fmla="*/ 669755 h 800100"/>
              <a:gd name="connsiteX4" fmla="*/ 651710 w 782055"/>
              <a:gd name="connsiteY4" fmla="*/ 800100 h 800100"/>
              <a:gd name="connsiteX5" fmla="*/ 130345 w 782055"/>
              <a:gd name="connsiteY5" fmla="*/ 800100 h 800100"/>
              <a:gd name="connsiteX6" fmla="*/ 0 w 782055"/>
              <a:gd name="connsiteY6" fmla="*/ 669755 h 800100"/>
              <a:gd name="connsiteX7" fmla="*/ 0 w 782055"/>
              <a:gd name="connsiteY7" fmla="*/ 130345 h 800100"/>
              <a:gd name="connsiteX8" fmla="*/ 130345 w 782055"/>
              <a:gd name="connsiteY8" fmla="*/ 0 h 80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2055" h="800100">
                <a:moveTo>
                  <a:pt x="130345" y="0"/>
                </a:moveTo>
                <a:lnTo>
                  <a:pt x="651710" y="0"/>
                </a:lnTo>
                <a:cubicBezTo>
                  <a:pt x="723698" y="0"/>
                  <a:pt x="782055" y="58357"/>
                  <a:pt x="782055" y="130345"/>
                </a:cubicBezTo>
                <a:lnTo>
                  <a:pt x="782055" y="669755"/>
                </a:lnTo>
                <a:cubicBezTo>
                  <a:pt x="782055" y="741743"/>
                  <a:pt x="723698" y="800100"/>
                  <a:pt x="651710" y="800100"/>
                </a:cubicBezTo>
                <a:lnTo>
                  <a:pt x="130345" y="800100"/>
                </a:lnTo>
                <a:cubicBezTo>
                  <a:pt x="58357" y="800100"/>
                  <a:pt x="0" y="741743"/>
                  <a:pt x="0" y="669755"/>
                </a:cubicBezTo>
                <a:lnTo>
                  <a:pt x="0" y="130345"/>
                </a:lnTo>
                <a:cubicBezTo>
                  <a:pt x="0" y="58357"/>
                  <a:pt x="58357" y="0"/>
                  <a:pt x="130345" y="0"/>
                </a:cubicBezTo>
                <a:close/>
              </a:path>
            </a:pathLst>
          </a:custGeom>
          <a:pattFill prst="pct40">
            <a:fgClr>
              <a:schemeClr val="bg1">
                <a:lumMod val="8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>
            <a:noAutofit/>
          </a:bodyPr>
          <a:lstStyle>
            <a:lvl1pPr marL="0" indent="0">
              <a:buNone/>
              <a:defRPr sz="14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ID" noProof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6940307" y="4339717"/>
            <a:ext cx="782055" cy="800100"/>
          </a:xfrm>
          <a:custGeom>
            <a:avLst/>
            <a:gdLst>
              <a:gd name="connsiteX0" fmla="*/ 130345 w 782055"/>
              <a:gd name="connsiteY0" fmla="*/ 0 h 800100"/>
              <a:gd name="connsiteX1" fmla="*/ 651710 w 782055"/>
              <a:gd name="connsiteY1" fmla="*/ 0 h 800100"/>
              <a:gd name="connsiteX2" fmla="*/ 782055 w 782055"/>
              <a:gd name="connsiteY2" fmla="*/ 130345 h 800100"/>
              <a:gd name="connsiteX3" fmla="*/ 782055 w 782055"/>
              <a:gd name="connsiteY3" fmla="*/ 669755 h 800100"/>
              <a:gd name="connsiteX4" fmla="*/ 651710 w 782055"/>
              <a:gd name="connsiteY4" fmla="*/ 800100 h 800100"/>
              <a:gd name="connsiteX5" fmla="*/ 130345 w 782055"/>
              <a:gd name="connsiteY5" fmla="*/ 800100 h 800100"/>
              <a:gd name="connsiteX6" fmla="*/ 0 w 782055"/>
              <a:gd name="connsiteY6" fmla="*/ 669755 h 800100"/>
              <a:gd name="connsiteX7" fmla="*/ 0 w 782055"/>
              <a:gd name="connsiteY7" fmla="*/ 130345 h 800100"/>
              <a:gd name="connsiteX8" fmla="*/ 130345 w 782055"/>
              <a:gd name="connsiteY8" fmla="*/ 0 h 80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2055" h="800100">
                <a:moveTo>
                  <a:pt x="130345" y="0"/>
                </a:moveTo>
                <a:lnTo>
                  <a:pt x="651710" y="0"/>
                </a:lnTo>
                <a:cubicBezTo>
                  <a:pt x="723698" y="0"/>
                  <a:pt x="782055" y="58357"/>
                  <a:pt x="782055" y="130345"/>
                </a:cubicBezTo>
                <a:lnTo>
                  <a:pt x="782055" y="669755"/>
                </a:lnTo>
                <a:cubicBezTo>
                  <a:pt x="782055" y="741743"/>
                  <a:pt x="723698" y="800100"/>
                  <a:pt x="651710" y="800100"/>
                </a:cubicBezTo>
                <a:lnTo>
                  <a:pt x="130345" y="800100"/>
                </a:lnTo>
                <a:cubicBezTo>
                  <a:pt x="58357" y="800100"/>
                  <a:pt x="0" y="741743"/>
                  <a:pt x="0" y="669755"/>
                </a:cubicBezTo>
                <a:lnTo>
                  <a:pt x="0" y="130345"/>
                </a:lnTo>
                <a:cubicBezTo>
                  <a:pt x="0" y="58357"/>
                  <a:pt x="58357" y="0"/>
                  <a:pt x="130345" y="0"/>
                </a:cubicBezTo>
                <a:close/>
              </a:path>
            </a:pathLst>
          </a:custGeom>
          <a:pattFill prst="pct40">
            <a:fgClr>
              <a:schemeClr val="bg1">
                <a:lumMod val="8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>
            <a:noAutofit/>
          </a:bodyPr>
          <a:lstStyle>
            <a:lvl1pPr marL="0" indent="0">
              <a:buNone/>
              <a:defRPr sz="14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ID" noProof="0"/>
          </a:p>
        </p:txBody>
      </p:sp>
    </p:spTree>
    <p:extLst>
      <p:ext uri="{BB962C8B-B14F-4D97-AF65-F5344CB8AC3E}">
        <p14:creationId xmlns:p14="http://schemas.microsoft.com/office/powerpoint/2010/main" val="2059353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0807E2A3-80D4-BF76-27CB-6F8A3182CDF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229725" y="0"/>
            <a:ext cx="2962275" cy="6858000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n-US" dirty="0"/>
              <a:t>Replace Image</a:t>
            </a:r>
          </a:p>
        </p:txBody>
      </p:sp>
    </p:spTree>
    <p:extLst>
      <p:ext uri="{BB962C8B-B14F-4D97-AF65-F5344CB8AC3E}">
        <p14:creationId xmlns:p14="http://schemas.microsoft.com/office/powerpoint/2010/main" val="37543965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1DEB168D-B056-8088-EFA2-6BA85696138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6000" cy="3429000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n-US" dirty="0"/>
              <a:t>Replace Image</a:t>
            </a:r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85C576C6-59E6-E408-8703-2EA871DC760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828800" cy="6858000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n-US" dirty="0"/>
              <a:t>Replace Image</a:t>
            </a:r>
          </a:p>
        </p:txBody>
      </p:sp>
    </p:spTree>
    <p:extLst>
      <p:ext uri="{BB962C8B-B14F-4D97-AF65-F5344CB8AC3E}">
        <p14:creationId xmlns:p14="http://schemas.microsoft.com/office/powerpoint/2010/main" val="22601639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109A1AAA-391E-A29B-1C11-77A79BC15C8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788968" y="0"/>
            <a:ext cx="2891232" cy="6858000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n-US" dirty="0"/>
              <a:t>Replace Image</a:t>
            </a:r>
          </a:p>
        </p:txBody>
      </p:sp>
    </p:spTree>
    <p:extLst>
      <p:ext uri="{BB962C8B-B14F-4D97-AF65-F5344CB8AC3E}">
        <p14:creationId xmlns:p14="http://schemas.microsoft.com/office/powerpoint/2010/main" val="26539826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BCB43453-7C4C-A59D-779C-41830EF9D1F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656294" y="0"/>
            <a:ext cx="5535706" cy="6858000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n-US" dirty="0"/>
              <a:t>Replace Image</a:t>
            </a:r>
          </a:p>
        </p:txBody>
      </p:sp>
    </p:spTree>
    <p:extLst>
      <p:ext uri="{BB962C8B-B14F-4D97-AF65-F5344CB8AC3E}">
        <p14:creationId xmlns:p14="http://schemas.microsoft.com/office/powerpoint/2010/main" val="1280116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8F043239-0ADC-17A0-5452-605B9F8663E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513787" y="474753"/>
            <a:ext cx="3389072" cy="6383247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n-US" dirty="0"/>
              <a:t>Replace Image</a:t>
            </a:r>
          </a:p>
        </p:txBody>
      </p:sp>
    </p:spTree>
    <p:extLst>
      <p:ext uri="{BB962C8B-B14F-4D97-AF65-F5344CB8AC3E}">
        <p14:creationId xmlns:p14="http://schemas.microsoft.com/office/powerpoint/2010/main" val="165868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05A744B-37D8-50EC-7D52-B430097378C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166813" y="2704716"/>
            <a:ext cx="2097405" cy="2097405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n-US" dirty="0"/>
              <a:t>Replace Image</a:t>
            </a:r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D87E0CA5-91CB-FB05-8D9C-A4DE42121CB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047297" y="2704716"/>
            <a:ext cx="2097405" cy="2097405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n-US" dirty="0"/>
              <a:t>Replace Image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D255B2BD-AD0B-C212-0CDA-3B4511312F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927781" y="2704716"/>
            <a:ext cx="2097405" cy="2097405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n-US" dirty="0"/>
              <a:t>Replace Image</a:t>
            </a:r>
          </a:p>
        </p:txBody>
      </p:sp>
    </p:spTree>
    <p:extLst>
      <p:ext uri="{BB962C8B-B14F-4D97-AF65-F5344CB8AC3E}">
        <p14:creationId xmlns:p14="http://schemas.microsoft.com/office/powerpoint/2010/main" val="21637008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DC742076-A710-6610-C7B7-6DB195C9148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5535706" cy="6858000"/>
          </a:xfr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n-US" dirty="0"/>
              <a:t>Replace Image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CF60FC35-AD7D-AB2A-5FF9-8649225E744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047297" y="2704716"/>
            <a:ext cx="2097405" cy="2097405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n-US" dirty="0"/>
              <a:t>Replace Image</a:t>
            </a: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6A561F46-99B5-A492-ADC9-83F90641555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927781" y="2704716"/>
            <a:ext cx="2097405" cy="2097405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200"/>
            </a:lvl1pPr>
          </a:lstStyle>
          <a:p>
            <a:r>
              <a:rPr lang="en-US" dirty="0"/>
              <a:t>Replace Image</a:t>
            </a:r>
          </a:p>
        </p:txBody>
      </p:sp>
    </p:spTree>
    <p:extLst>
      <p:ext uri="{BB962C8B-B14F-4D97-AF65-F5344CB8AC3E}">
        <p14:creationId xmlns:p14="http://schemas.microsoft.com/office/powerpoint/2010/main" val="35029597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2.sv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3F342C-551F-2A5A-002B-4E380860D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8652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03548B-29EC-1A8A-B621-8F231867D5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416221"/>
            <a:ext cx="10515600" cy="37607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3501C7-2A52-B981-3047-F806D65D0F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Nunito" pitchFamily="2" charset="77"/>
              </a:defRPr>
            </a:lvl1pPr>
          </a:lstStyle>
          <a:p>
            <a:fld id="{129F1F79-E1BD-6547-840B-BD6DCF02F858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91A0EF-9050-6E02-2153-AE3D8D44C1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Nunito" pitchFamily="2" charset="77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2EB4DA-BDF0-198A-B946-66355CD2CD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Nunito" pitchFamily="2" charset="77"/>
              </a:defRPr>
            </a:lvl1pPr>
          </a:lstStyle>
          <a:p>
            <a:fld id="{A971AF00-3660-E94A-BA1A-4F41D686F317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33B19C7A-20E4-A8DF-935E-8989D86094D3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274960" y="225447"/>
            <a:ext cx="1365581" cy="539305"/>
          </a:xfrm>
          <a:prstGeom prst="rect">
            <a:avLst/>
          </a:prstGeom>
        </p:spPr>
      </p:pic>
      <p:sp>
        <p:nvSpPr>
          <p:cNvPr id="14" name="Elipse 13">
            <a:extLst>
              <a:ext uri="{FF2B5EF4-FFF2-40B4-BE49-F238E27FC236}">
                <a16:creationId xmlns:a16="http://schemas.microsoft.com/office/drawing/2014/main" id="{29811454-B8A2-F4CF-B30C-E7B4FD87ED5B}"/>
              </a:ext>
            </a:extLst>
          </p:cNvPr>
          <p:cNvSpPr/>
          <p:nvPr userDrawn="1"/>
        </p:nvSpPr>
        <p:spPr>
          <a:xfrm>
            <a:off x="11822113" y="6489700"/>
            <a:ext cx="98424" cy="98424"/>
          </a:xfrm>
          <a:prstGeom prst="ellipse">
            <a:avLst/>
          </a:prstGeom>
          <a:solidFill>
            <a:srgbClr val="9D04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8A07722A-830A-83CD-6D8B-EC94277998C3}"/>
              </a:ext>
            </a:extLst>
          </p:cNvPr>
          <p:cNvSpPr/>
          <p:nvPr userDrawn="1"/>
        </p:nvSpPr>
        <p:spPr>
          <a:xfrm>
            <a:off x="11822113" y="6257926"/>
            <a:ext cx="98424" cy="98424"/>
          </a:xfrm>
          <a:prstGeom prst="ellipse">
            <a:avLst/>
          </a:prstGeom>
          <a:solidFill>
            <a:srgbClr val="9D04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360FA6B3-7DB9-4050-EFD4-839C239D14AC}"/>
              </a:ext>
            </a:extLst>
          </p:cNvPr>
          <p:cNvSpPr/>
          <p:nvPr userDrawn="1"/>
        </p:nvSpPr>
        <p:spPr>
          <a:xfrm>
            <a:off x="11822113" y="6022977"/>
            <a:ext cx="98424" cy="98424"/>
          </a:xfrm>
          <a:prstGeom prst="ellipse">
            <a:avLst/>
          </a:prstGeom>
          <a:noFill/>
          <a:ln>
            <a:solidFill>
              <a:srgbClr val="9D040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7" name="Rectángulo redondeado 16">
            <a:extLst>
              <a:ext uri="{FF2B5EF4-FFF2-40B4-BE49-F238E27FC236}">
                <a16:creationId xmlns:a16="http://schemas.microsoft.com/office/drawing/2014/main" id="{3AF26D2D-EEA8-4E88-1135-68E3791816EE}"/>
              </a:ext>
            </a:extLst>
          </p:cNvPr>
          <p:cNvSpPr/>
          <p:nvPr userDrawn="1"/>
        </p:nvSpPr>
        <p:spPr>
          <a:xfrm>
            <a:off x="-145687" y="5898122"/>
            <a:ext cx="201936" cy="1010678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" name="Rectángulo redondeado 17">
            <a:extLst>
              <a:ext uri="{FF2B5EF4-FFF2-40B4-BE49-F238E27FC236}">
                <a16:creationId xmlns:a16="http://schemas.microsoft.com/office/drawing/2014/main" id="{AB401EDF-8E2A-F6AD-8361-015EAA5F47B7}"/>
              </a:ext>
            </a:extLst>
          </p:cNvPr>
          <p:cNvSpPr/>
          <p:nvPr userDrawn="1"/>
        </p:nvSpPr>
        <p:spPr>
          <a:xfrm>
            <a:off x="-44719" y="5193810"/>
            <a:ext cx="201936" cy="1445114"/>
          </a:xfrm>
          <a:prstGeom prst="roundRect">
            <a:avLst>
              <a:gd name="adj" fmla="val 50000"/>
            </a:avLst>
          </a:prstGeom>
          <a:noFill/>
          <a:ln w="3175">
            <a:solidFill>
              <a:srgbClr val="9D040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Rectángulo redondeado 20">
            <a:extLst>
              <a:ext uri="{FF2B5EF4-FFF2-40B4-BE49-F238E27FC236}">
                <a16:creationId xmlns:a16="http://schemas.microsoft.com/office/drawing/2014/main" id="{16E94579-4D7C-8BA0-DF6D-504C430D873E}"/>
              </a:ext>
            </a:extLst>
          </p:cNvPr>
          <p:cNvSpPr/>
          <p:nvPr userDrawn="1"/>
        </p:nvSpPr>
        <p:spPr>
          <a:xfrm rot="16200000">
            <a:off x="11721145" y="-717940"/>
            <a:ext cx="201936" cy="1445114"/>
          </a:xfrm>
          <a:prstGeom prst="roundRect">
            <a:avLst>
              <a:gd name="adj" fmla="val 50000"/>
            </a:avLst>
          </a:prstGeom>
          <a:noFill/>
          <a:ln w="3175">
            <a:solidFill>
              <a:srgbClr val="9D040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E6DA63FD-0484-A571-9B9D-BD94779A2B74}"/>
              </a:ext>
            </a:extLst>
          </p:cNvPr>
          <p:cNvSpPr/>
          <p:nvPr userDrawn="1"/>
        </p:nvSpPr>
        <p:spPr>
          <a:xfrm>
            <a:off x="-405395" y="396697"/>
            <a:ext cx="305214" cy="146919"/>
          </a:xfrm>
          <a:prstGeom prst="rect">
            <a:avLst/>
          </a:prstGeom>
          <a:solidFill>
            <a:srgbClr val="1651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5039E0E1-7531-221D-79C4-C40C0DE360EE}"/>
              </a:ext>
            </a:extLst>
          </p:cNvPr>
          <p:cNvSpPr/>
          <p:nvPr userDrawn="1"/>
        </p:nvSpPr>
        <p:spPr>
          <a:xfrm>
            <a:off x="-405395" y="2060437"/>
            <a:ext cx="305214" cy="146919"/>
          </a:xfrm>
          <a:prstGeom prst="rect">
            <a:avLst/>
          </a:prstGeom>
          <a:solidFill>
            <a:srgbClr val="F2CA5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294DAE41-35BD-B026-0F68-91313D39A4F6}"/>
              </a:ext>
            </a:extLst>
          </p:cNvPr>
          <p:cNvSpPr/>
          <p:nvPr userDrawn="1"/>
        </p:nvSpPr>
        <p:spPr>
          <a:xfrm>
            <a:off x="-405395" y="3169597"/>
            <a:ext cx="305214" cy="146919"/>
          </a:xfrm>
          <a:prstGeom prst="rect">
            <a:avLst/>
          </a:prstGeom>
          <a:solidFill>
            <a:srgbClr val="78A0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FA5F8D81-CC60-E832-A69A-730257159095}"/>
              </a:ext>
            </a:extLst>
          </p:cNvPr>
          <p:cNvSpPr/>
          <p:nvPr userDrawn="1"/>
        </p:nvSpPr>
        <p:spPr>
          <a:xfrm>
            <a:off x="-405395" y="2426151"/>
            <a:ext cx="305214" cy="146919"/>
          </a:xfrm>
          <a:prstGeom prst="rect">
            <a:avLst/>
          </a:prstGeom>
          <a:solidFill>
            <a:srgbClr val="EC8B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AB3DE144-9E89-C13E-FDC0-6D11A58F8865}"/>
              </a:ext>
            </a:extLst>
          </p:cNvPr>
          <p:cNvSpPr/>
          <p:nvPr userDrawn="1"/>
        </p:nvSpPr>
        <p:spPr>
          <a:xfrm>
            <a:off x="-405395" y="2980731"/>
            <a:ext cx="305214" cy="158937"/>
          </a:xfrm>
          <a:prstGeom prst="rect">
            <a:avLst/>
          </a:prstGeom>
          <a:solidFill>
            <a:srgbClr val="61C9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3470D334-D670-3C8C-8922-85B423AEADE8}"/>
              </a:ext>
            </a:extLst>
          </p:cNvPr>
          <p:cNvSpPr/>
          <p:nvPr userDrawn="1"/>
        </p:nvSpPr>
        <p:spPr>
          <a:xfrm>
            <a:off x="-405395" y="2791865"/>
            <a:ext cx="305214" cy="158937"/>
          </a:xfrm>
          <a:prstGeom prst="rect">
            <a:avLst/>
          </a:prstGeom>
          <a:solidFill>
            <a:srgbClr val="A5C6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C2268FC9-B796-DCE6-1448-6612DEC2A098}"/>
              </a:ext>
            </a:extLst>
          </p:cNvPr>
          <p:cNvSpPr/>
          <p:nvPr userDrawn="1"/>
        </p:nvSpPr>
        <p:spPr>
          <a:xfrm>
            <a:off x="-405395" y="1871571"/>
            <a:ext cx="305214" cy="158937"/>
          </a:xfrm>
          <a:prstGeom prst="rect">
            <a:avLst/>
          </a:prstGeom>
          <a:solidFill>
            <a:srgbClr val="FFB9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0" name="Rectángulo 29">
            <a:extLst>
              <a:ext uri="{FF2B5EF4-FFF2-40B4-BE49-F238E27FC236}">
                <a16:creationId xmlns:a16="http://schemas.microsoft.com/office/drawing/2014/main" id="{BA185052-F5DF-15C4-FBA4-F32CD833A03D}"/>
              </a:ext>
            </a:extLst>
          </p:cNvPr>
          <p:cNvSpPr/>
          <p:nvPr userDrawn="1"/>
        </p:nvSpPr>
        <p:spPr>
          <a:xfrm>
            <a:off x="-405395" y="1682705"/>
            <a:ext cx="305214" cy="158937"/>
          </a:xfrm>
          <a:prstGeom prst="rect">
            <a:avLst/>
          </a:prstGeom>
          <a:solidFill>
            <a:srgbClr val="FF8D1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9E1F7F7A-0FE0-E8BB-63F9-23492A9CBE23}"/>
              </a:ext>
            </a:extLst>
          </p:cNvPr>
          <p:cNvSpPr/>
          <p:nvPr userDrawn="1"/>
        </p:nvSpPr>
        <p:spPr>
          <a:xfrm>
            <a:off x="-405395" y="1493839"/>
            <a:ext cx="305214" cy="158937"/>
          </a:xfrm>
          <a:prstGeom prst="rect">
            <a:avLst/>
          </a:prstGeom>
          <a:solidFill>
            <a:srgbClr val="D037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2" name="Rectángulo 31">
            <a:extLst>
              <a:ext uri="{FF2B5EF4-FFF2-40B4-BE49-F238E27FC236}">
                <a16:creationId xmlns:a16="http://schemas.microsoft.com/office/drawing/2014/main" id="{15BEF217-A9D4-2AB3-EC8C-C3CF7D2A2BCD}"/>
              </a:ext>
            </a:extLst>
          </p:cNvPr>
          <p:cNvSpPr/>
          <p:nvPr userDrawn="1"/>
        </p:nvSpPr>
        <p:spPr>
          <a:xfrm>
            <a:off x="-405395" y="2602999"/>
            <a:ext cx="305214" cy="158937"/>
          </a:xfrm>
          <a:prstGeom prst="rect">
            <a:avLst/>
          </a:prstGeom>
          <a:solidFill>
            <a:srgbClr val="19BE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3" name="Rectángulo 32">
            <a:extLst>
              <a:ext uri="{FF2B5EF4-FFF2-40B4-BE49-F238E27FC236}">
                <a16:creationId xmlns:a16="http://schemas.microsoft.com/office/drawing/2014/main" id="{F1198B6B-C372-EC5E-867E-73B7F3C84694}"/>
              </a:ext>
            </a:extLst>
          </p:cNvPr>
          <p:cNvSpPr/>
          <p:nvPr userDrawn="1"/>
        </p:nvSpPr>
        <p:spPr>
          <a:xfrm>
            <a:off x="-405395" y="1128125"/>
            <a:ext cx="305214" cy="158937"/>
          </a:xfrm>
          <a:prstGeom prst="rect">
            <a:avLst/>
          </a:prstGeom>
          <a:solidFill>
            <a:srgbClr val="45CC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4" name="Rectángulo 33">
            <a:extLst>
              <a:ext uri="{FF2B5EF4-FFF2-40B4-BE49-F238E27FC236}">
                <a16:creationId xmlns:a16="http://schemas.microsoft.com/office/drawing/2014/main" id="{71423116-BB52-4B37-3C78-F074FABD7184}"/>
              </a:ext>
            </a:extLst>
          </p:cNvPr>
          <p:cNvSpPr/>
          <p:nvPr userDrawn="1"/>
        </p:nvSpPr>
        <p:spPr>
          <a:xfrm>
            <a:off x="-405395" y="3523294"/>
            <a:ext cx="305214" cy="158937"/>
          </a:xfrm>
          <a:prstGeom prst="rect">
            <a:avLst/>
          </a:prstGeom>
          <a:solidFill>
            <a:srgbClr val="A8B0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B72018EE-2A8D-0E18-25CD-72FEA747D0A9}"/>
              </a:ext>
            </a:extLst>
          </p:cNvPr>
          <p:cNvSpPr/>
          <p:nvPr userDrawn="1"/>
        </p:nvSpPr>
        <p:spPr>
          <a:xfrm>
            <a:off x="-405395" y="573545"/>
            <a:ext cx="305214" cy="158937"/>
          </a:xfrm>
          <a:prstGeom prst="rect">
            <a:avLst/>
          </a:prstGeom>
          <a:solidFill>
            <a:srgbClr val="0034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5B6D90A5-B505-BE21-5ABE-FFD4B049CA40}"/>
              </a:ext>
            </a:extLst>
          </p:cNvPr>
          <p:cNvSpPr/>
          <p:nvPr userDrawn="1"/>
        </p:nvSpPr>
        <p:spPr>
          <a:xfrm>
            <a:off x="-405395" y="18965"/>
            <a:ext cx="305214" cy="158937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856E5629-2A2E-42A0-ED2D-71C3AC468F33}"/>
              </a:ext>
            </a:extLst>
          </p:cNvPr>
          <p:cNvSpPr/>
          <p:nvPr userDrawn="1"/>
        </p:nvSpPr>
        <p:spPr>
          <a:xfrm>
            <a:off x="-405395" y="951277"/>
            <a:ext cx="305214" cy="146919"/>
          </a:xfrm>
          <a:prstGeom prst="rect">
            <a:avLst/>
          </a:prstGeom>
          <a:solidFill>
            <a:srgbClr val="3474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0" name="Rectángulo 39">
            <a:extLst>
              <a:ext uri="{FF2B5EF4-FFF2-40B4-BE49-F238E27FC236}">
                <a16:creationId xmlns:a16="http://schemas.microsoft.com/office/drawing/2014/main" id="{478228FD-13FE-AE2A-DBDB-A6741502E287}"/>
              </a:ext>
            </a:extLst>
          </p:cNvPr>
          <p:cNvSpPr/>
          <p:nvPr userDrawn="1"/>
        </p:nvSpPr>
        <p:spPr>
          <a:xfrm>
            <a:off x="-405395" y="1316991"/>
            <a:ext cx="305214" cy="146919"/>
          </a:xfrm>
          <a:prstGeom prst="rect">
            <a:avLst/>
          </a:prstGeom>
          <a:solidFill>
            <a:srgbClr val="9D050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1" name="Rectángulo 40">
            <a:extLst>
              <a:ext uri="{FF2B5EF4-FFF2-40B4-BE49-F238E27FC236}">
                <a16:creationId xmlns:a16="http://schemas.microsoft.com/office/drawing/2014/main" id="{B84799A6-F2B0-B2BA-F55F-59DCAF2A5399}"/>
              </a:ext>
            </a:extLst>
          </p:cNvPr>
          <p:cNvSpPr/>
          <p:nvPr userDrawn="1"/>
        </p:nvSpPr>
        <p:spPr>
          <a:xfrm>
            <a:off x="-405395" y="3346445"/>
            <a:ext cx="305214" cy="146919"/>
          </a:xfrm>
          <a:prstGeom prst="rect">
            <a:avLst/>
          </a:prstGeom>
          <a:solidFill>
            <a:srgbClr val="AFABA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AEA42A81-E59C-3D3D-1104-FA03B244E929}"/>
              </a:ext>
            </a:extLst>
          </p:cNvPr>
          <p:cNvSpPr/>
          <p:nvPr userDrawn="1"/>
        </p:nvSpPr>
        <p:spPr>
          <a:xfrm>
            <a:off x="-405395" y="207831"/>
            <a:ext cx="305214" cy="158937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4" name="Rectángulo 43">
            <a:extLst>
              <a:ext uri="{FF2B5EF4-FFF2-40B4-BE49-F238E27FC236}">
                <a16:creationId xmlns:a16="http://schemas.microsoft.com/office/drawing/2014/main" id="{307222CD-EEFF-7C0A-C4C9-83EDF7812602}"/>
              </a:ext>
            </a:extLst>
          </p:cNvPr>
          <p:cNvSpPr/>
          <p:nvPr userDrawn="1"/>
        </p:nvSpPr>
        <p:spPr>
          <a:xfrm>
            <a:off x="-405395" y="2237285"/>
            <a:ext cx="305214" cy="158937"/>
          </a:xfrm>
          <a:prstGeom prst="rect">
            <a:avLst/>
          </a:prstGeom>
          <a:solidFill>
            <a:srgbClr val="F3E6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5" name="Rectángulo 44">
            <a:extLst>
              <a:ext uri="{FF2B5EF4-FFF2-40B4-BE49-F238E27FC236}">
                <a16:creationId xmlns:a16="http://schemas.microsoft.com/office/drawing/2014/main" id="{513D6943-035E-079A-85D4-9FA7C94CDABC}"/>
              </a:ext>
            </a:extLst>
          </p:cNvPr>
          <p:cNvSpPr/>
          <p:nvPr userDrawn="1"/>
        </p:nvSpPr>
        <p:spPr>
          <a:xfrm>
            <a:off x="-405395" y="762411"/>
            <a:ext cx="305214" cy="158937"/>
          </a:xfrm>
          <a:prstGeom prst="rect">
            <a:avLst/>
          </a:prstGeom>
          <a:solidFill>
            <a:srgbClr val="043C8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73810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83" r:id="rId22"/>
    <p:sldLayoutId id="2147483710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Nunito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Nunito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Nunito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Nunito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Nunito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Nunito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14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42.png"/><Relationship Id="rId18" Type="http://schemas.openxmlformats.org/officeDocument/2006/relationships/image" Target="../media/image58.png"/><Relationship Id="rId3" Type="http://schemas.openxmlformats.org/officeDocument/2006/relationships/image" Target="../media/image17.png"/><Relationship Id="rId7" Type="http://schemas.openxmlformats.org/officeDocument/2006/relationships/image" Target="../media/image50.png"/><Relationship Id="rId12" Type="http://schemas.openxmlformats.org/officeDocument/2006/relationships/image" Target="../media/image53.png"/><Relationship Id="rId17" Type="http://schemas.openxmlformats.org/officeDocument/2006/relationships/image" Target="../media/image5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56.png"/><Relationship Id="rId20" Type="http://schemas.openxmlformats.org/officeDocument/2006/relationships/image" Target="../media/image6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9.png"/><Relationship Id="rId11" Type="http://schemas.openxmlformats.org/officeDocument/2006/relationships/image" Target="../media/image45.png"/><Relationship Id="rId5" Type="http://schemas.openxmlformats.org/officeDocument/2006/relationships/image" Target="../media/image48.png"/><Relationship Id="rId15" Type="http://schemas.openxmlformats.org/officeDocument/2006/relationships/image" Target="../media/image55.png"/><Relationship Id="rId10" Type="http://schemas.openxmlformats.org/officeDocument/2006/relationships/image" Target="../media/image52.png"/><Relationship Id="rId19" Type="http://schemas.openxmlformats.org/officeDocument/2006/relationships/image" Target="../media/image59.png"/><Relationship Id="rId4" Type="http://schemas.microsoft.com/office/2007/relationships/hdphoto" Target="../media/hdphoto2.wdp"/><Relationship Id="rId9" Type="http://schemas.openxmlformats.org/officeDocument/2006/relationships/image" Target="../media/image43.png"/><Relationship Id="rId1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0.sv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62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65.svg"/><Relationship Id="rId4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67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0.sv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7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3.png"/><Relationship Id="rId5" Type="http://schemas.openxmlformats.org/officeDocument/2006/relationships/image" Target="../media/image35.png"/><Relationship Id="rId4" Type="http://schemas.openxmlformats.org/officeDocument/2006/relationships/image" Target="../media/image70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7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8.png"/><Relationship Id="rId5" Type="http://schemas.openxmlformats.org/officeDocument/2006/relationships/image" Target="../media/image72.png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75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4.png"/><Relationship Id="rId5" Type="http://schemas.openxmlformats.org/officeDocument/2006/relationships/image" Target="../media/image41.png"/><Relationship Id="rId4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microsoft.com/office/2007/relationships/hdphoto" Target="../media/hdphoto2.wdp"/><Relationship Id="rId7" Type="http://schemas.openxmlformats.org/officeDocument/2006/relationships/image" Target="../media/image7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1.png"/><Relationship Id="rId5" Type="http://schemas.openxmlformats.org/officeDocument/2006/relationships/image" Target="../media/image33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80.sv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8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4.svg"/><Relationship Id="rId5" Type="http://schemas.openxmlformats.org/officeDocument/2006/relationships/image" Target="../media/image83.png"/><Relationship Id="rId4" Type="http://schemas.openxmlformats.org/officeDocument/2006/relationships/image" Target="../media/image20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hdphoto" Target="../media/hdphoto2.wdp"/><Relationship Id="rId7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microsoft.com/office/2007/relationships/hdphoto" Target="../media/hdphoto2.wdp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32.png"/><Relationship Id="rId3" Type="http://schemas.microsoft.com/office/2007/relationships/hdphoto" Target="../media/hdphoto2.wdp"/><Relationship Id="rId7" Type="http://schemas.openxmlformats.org/officeDocument/2006/relationships/image" Target="../media/image42.png"/><Relationship Id="rId12" Type="http://schemas.openxmlformats.org/officeDocument/2006/relationships/image" Target="../media/image38.png"/><Relationship Id="rId17" Type="http://schemas.openxmlformats.org/officeDocument/2006/relationships/image" Target="../media/image39.png"/><Relationship Id="rId2" Type="http://schemas.openxmlformats.org/officeDocument/2006/relationships/image" Target="../media/image17.png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3.png"/><Relationship Id="rId11" Type="http://schemas.openxmlformats.org/officeDocument/2006/relationships/image" Target="../media/image45.png"/><Relationship Id="rId5" Type="http://schemas.openxmlformats.org/officeDocument/2006/relationships/image" Target="../media/image37.png"/><Relationship Id="rId15" Type="http://schemas.openxmlformats.org/officeDocument/2006/relationships/image" Target="../media/image46.png"/><Relationship Id="rId10" Type="http://schemas.openxmlformats.org/officeDocument/2006/relationships/image" Target="../media/image44.png"/><Relationship Id="rId4" Type="http://schemas.openxmlformats.org/officeDocument/2006/relationships/image" Target="../media/image41.png"/><Relationship Id="rId9" Type="http://schemas.openxmlformats.org/officeDocument/2006/relationships/image" Target="../media/image34.png"/><Relationship Id="rId1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3E334FAF-576E-55A1-F10D-0A65EDAE523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1375583-60E5-E104-4A4E-DDCDA8289C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9815" y="567813"/>
            <a:ext cx="10152185" cy="629018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482B5C2-3B11-FB45-A24C-1F287E2C43F4}"/>
              </a:ext>
            </a:extLst>
          </p:cNvPr>
          <p:cNvSpPr txBox="1"/>
          <p:nvPr/>
        </p:nvSpPr>
        <p:spPr>
          <a:xfrm>
            <a:off x="11574986" y="6455168"/>
            <a:ext cx="411480" cy="323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ID" sz="1100" spc="100" dirty="0">
                <a:solidFill>
                  <a:srgbClr val="F8FAFD"/>
                </a:solidFill>
                <a:latin typeface="DM Sans" pitchFamily="2" charset="77"/>
              </a:rPr>
              <a:t>01</a:t>
            </a:r>
            <a:endParaRPr lang="en-US" sz="1100" spc="100" dirty="0">
              <a:solidFill>
                <a:srgbClr val="F8FAFD"/>
              </a:solidFill>
              <a:latin typeface="DM Sans" pitchFamily="2" charset="77"/>
              <a:ea typeface="Open Sans Light" pitchFamily="2" charset="0"/>
              <a:cs typeface="Open Sans Light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470AC1-3C59-EA23-4FFA-BA6FFECF680C}"/>
              </a:ext>
            </a:extLst>
          </p:cNvPr>
          <p:cNvSpPr txBox="1"/>
          <p:nvPr/>
        </p:nvSpPr>
        <p:spPr>
          <a:xfrm>
            <a:off x="511389" y="6293617"/>
            <a:ext cx="4230859" cy="323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ID" sz="1100" spc="1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Nunito" pitchFamily="2" charset="77"/>
              </a:rPr>
              <a:t>www.fdn.com</a:t>
            </a:r>
            <a:endParaRPr lang="en-US" sz="1100" spc="100" dirty="0">
              <a:solidFill>
                <a:schemeClr val="tx1">
                  <a:lumMod val="85000"/>
                  <a:lumOff val="15000"/>
                </a:schemeClr>
              </a:solidFill>
              <a:latin typeface="Nunito" pitchFamily="2" charset="77"/>
              <a:ea typeface="Open Sans Light" pitchFamily="2" charset="0"/>
              <a:cs typeface="Open Sans Light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00748A-895B-6A25-F258-C42A67CF5DCC}"/>
              </a:ext>
            </a:extLst>
          </p:cNvPr>
          <p:cNvSpPr txBox="1"/>
          <p:nvPr/>
        </p:nvSpPr>
        <p:spPr>
          <a:xfrm>
            <a:off x="-63670" y="2782439"/>
            <a:ext cx="57532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Nunito" pitchFamily="2" charset="77"/>
                <a:cs typeface="Poppins SemiBold" pitchFamily="2" charset="77"/>
              </a:rPr>
              <a:t>Metodología para medir la contribución de proyectos de estructuración a los ODS</a:t>
            </a: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715EBBA4-27CA-1402-8029-C17912288D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40674" y="287299"/>
            <a:ext cx="2245792" cy="619700"/>
          </a:xfrm>
          <a:prstGeom prst="rect">
            <a:avLst/>
          </a:prstGeom>
        </p:spPr>
      </p:pic>
      <p:pic>
        <p:nvPicPr>
          <p:cNvPr id="24" name="Gráfico 23">
            <a:extLst>
              <a:ext uri="{FF2B5EF4-FFF2-40B4-BE49-F238E27FC236}">
                <a16:creationId xmlns:a16="http://schemas.microsoft.com/office/drawing/2014/main" id="{2FF46D5D-6248-E696-9205-B6DCB21762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1110" y="249391"/>
            <a:ext cx="2481848" cy="98015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9592D1A6-3D92-A044-F0F6-A61FDCDCF5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16372" y="4789686"/>
            <a:ext cx="1500501" cy="1500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5905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8">
            <a:extLst>
              <a:ext uri="{FF2B5EF4-FFF2-40B4-BE49-F238E27FC236}">
                <a16:creationId xmlns:a16="http://schemas.microsoft.com/office/drawing/2014/main" id="{7EE9D35B-A2C7-344E-40A9-54ACBC5195AA}"/>
              </a:ext>
            </a:extLst>
          </p:cNvPr>
          <p:cNvSpPr txBox="1"/>
          <p:nvPr/>
        </p:nvSpPr>
        <p:spPr>
          <a:xfrm>
            <a:off x="2262414" y="14912"/>
            <a:ext cx="70569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s-ES" sz="3600" b="1" dirty="0">
                <a:solidFill>
                  <a:srgbClr val="001733"/>
                </a:solidFill>
                <a:latin typeface="Nunito" pitchFamily="2" charset="77"/>
                <a:cs typeface="Poppins Light" pitchFamily="2" charset="77"/>
              </a:rPr>
              <a:t>Ejemplo General de Resultados</a:t>
            </a:r>
            <a:endParaRPr lang="es-CO" sz="3600" b="1" dirty="0">
              <a:solidFill>
                <a:srgbClr val="001733"/>
              </a:solidFill>
              <a:latin typeface="Nunito" pitchFamily="2" charset="77"/>
              <a:cs typeface="Poppins SemiBold" pitchFamily="2" charset="77"/>
            </a:endParaRPr>
          </a:p>
        </p:txBody>
      </p:sp>
      <p:cxnSp>
        <p:nvCxnSpPr>
          <p:cNvPr id="8" name="Straight Connector 2">
            <a:extLst>
              <a:ext uri="{FF2B5EF4-FFF2-40B4-BE49-F238E27FC236}">
                <a16:creationId xmlns:a16="http://schemas.microsoft.com/office/drawing/2014/main" id="{97A80C65-570F-33E4-1B47-5AA8D3766E24}"/>
              </a:ext>
            </a:extLst>
          </p:cNvPr>
          <p:cNvCxnSpPr>
            <a:cxnSpLocks/>
          </p:cNvCxnSpPr>
          <p:nvPr/>
        </p:nvCxnSpPr>
        <p:spPr>
          <a:xfrm>
            <a:off x="5228332" y="1215241"/>
            <a:ext cx="1455313" cy="0"/>
          </a:xfrm>
          <a:prstGeom prst="line">
            <a:avLst/>
          </a:prstGeom>
          <a:ln w="41275">
            <a:solidFill>
              <a:srgbClr val="F2CA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>
            <a:extLst>
              <a:ext uri="{FF2B5EF4-FFF2-40B4-BE49-F238E27FC236}">
                <a16:creationId xmlns:a16="http://schemas.microsoft.com/office/drawing/2014/main" id="{B841DB4E-D00B-C6BA-11B8-2D4437B689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6439" y="5140110"/>
            <a:ext cx="115708" cy="1292072"/>
          </a:xfrm>
          <a:prstGeom prst="rect">
            <a:avLst/>
          </a:prstGeom>
        </p:spPr>
      </p:pic>
      <p:grpSp>
        <p:nvGrpSpPr>
          <p:cNvPr id="32" name="Grupo 31">
            <a:extLst>
              <a:ext uri="{FF2B5EF4-FFF2-40B4-BE49-F238E27FC236}">
                <a16:creationId xmlns:a16="http://schemas.microsoft.com/office/drawing/2014/main" id="{BFE48E87-8A5C-D8F0-2AD9-9703337DF1BE}"/>
              </a:ext>
            </a:extLst>
          </p:cNvPr>
          <p:cNvGrpSpPr/>
          <p:nvPr/>
        </p:nvGrpSpPr>
        <p:grpSpPr>
          <a:xfrm>
            <a:off x="1416818" y="1436918"/>
            <a:ext cx="9591303" cy="5668244"/>
            <a:chOff x="1644809" y="984692"/>
            <a:chExt cx="9155266" cy="5666767"/>
          </a:xfrm>
        </p:grpSpPr>
        <p:pic>
          <p:nvPicPr>
            <p:cNvPr id="33" name="Imagen 32">
              <a:extLst>
                <a:ext uri="{FF2B5EF4-FFF2-40B4-BE49-F238E27FC236}">
                  <a16:creationId xmlns:a16="http://schemas.microsoft.com/office/drawing/2014/main" id="{FDC13961-9011-76C3-1CF4-878023F628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44809" y="984692"/>
              <a:ext cx="9155266" cy="5666767"/>
            </a:xfrm>
            <a:prstGeom prst="rect">
              <a:avLst/>
            </a:prstGeom>
          </p:spPr>
        </p:pic>
        <p:pic>
          <p:nvPicPr>
            <p:cNvPr id="34" name="Picture 4" descr="Materiales de comunicación - Desarrollo Sostenible">
              <a:extLst>
                <a:ext uri="{FF2B5EF4-FFF2-40B4-BE49-F238E27FC236}">
                  <a16:creationId xmlns:a16="http://schemas.microsoft.com/office/drawing/2014/main" id="{B9850FCE-A7CA-5CC4-9BF3-C504D0A962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0223" y="1635492"/>
              <a:ext cx="419048" cy="3943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6" descr="Materiales de comunicación - Desarrollo Sostenible">
              <a:extLst>
                <a:ext uri="{FF2B5EF4-FFF2-40B4-BE49-F238E27FC236}">
                  <a16:creationId xmlns:a16="http://schemas.microsoft.com/office/drawing/2014/main" id="{F34E1FF6-94F3-9CCA-FD5B-AE2EEEAD3F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8560" y="1929529"/>
              <a:ext cx="419048" cy="3943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Imagen 35">
              <a:extLst>
                <a:ext uri="{FF2B5EF4-FFF2-40B4-BE49-F238E27FC236}">
                  <a16:creationId xmlns:a16="http://schemas.microsoft.com/office/drawing/2014/main" id="{9905E2EF-3306-BF2B-096A-121635D053F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641618" y="2323927"/>
              <a:ext cx="449768" cy="449768"/>
            </a:xfrm>
            <a:prstGeom prst="rect">
              <a:avLst/>
            </a:prstGeom>
          </p:spPr>
        </p:pic>
        <p:pic>
          <p:nvPicPr>
            <p:cNvPr id="37" name="Picture 10" descr="Objetivo de Desarrollo Sostenible 14 - Wikipedia, la enciclopedia libre">
              <a:extLst>
                <a:ext uri="{FF2B5EF4-FFF2-40B4-BE49-F238E27FC236}">
                  <a16:creationId xmlns:a16="http://schemas.microsoft.com/office/drawing/2014/main" id="{1AD8FA63-C781-779C-63BA-FD88E86C01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8196" y="2913261"/>
              <a:ext cx="468436" cy="468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12" descr="Materiales de comunicación - Desarrollo Sostenible">
              <a:extLst>
                <a:ext uri="{FF2B5EF4-FFF2-40B4-BE49-F238E27FC236}">
                  <a16:creationId xmlns:a16="http://schemas.microsoft.com/office/drawing/2014/main" id="{ACDDB7C9-CD75-48DB-38AF-6185B86BE3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5467" y="3663162"/>
              <a:ext cx="449768" cy="449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4" descr="Consumo y producción sostenibles - Desarrollo Sostenible">
              <a:extLst>
                <a:ext uri="{FF2B5EF4-FFF2-40B4-BE49-F238E27FC236}">
                  <a16:creationId xmlns:a16="http://schemas.microsoft.com/office/drawing/2014/main" id="{E9B641C1-22B6-ECFA-BCE2-DCB30219D1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1618" y="4339536"/>
              <a:ext cx="449768" cy="449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16" descr="Objetivo de Desarrollo Sostenible 5 - Wikipedia, la enciclopedia libre">
              <a:extLst>
                <a:ext uri="{FF2B5EF4-FFF2-40B4-BE49-F238E27FC236}">
                  <a16:creationId xmlns:a16="http://schemas.microsoft.com/office/drawing/2014/main" id="{98D07605-0B3D-758E-AEFB-830C2CBF7F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3819" y="5051359"/>
              <a:ext cx="521416" cy="521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18" descr="Bosques, desertificación y diversidad biológica - Desarrollo Sostenible">
              <a:extLst>
                <a:ext uri="{FF2B5EF4-FFF2-40B4-BE49-F238E27FC236}">
                  <a16:creationId xmlns:a16="http://schemas.microsoft.com/office/drawing/2014/main" id="{90804669-D436-3EDF-DC29-F59A243D29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6137" y="5861908"/>
              <a:ext cx="449768" cy="449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20" descr="Materiales de comunicación - Desarrollo Sostenible">
              <a:extLst>
                <a:ext uri="{FF2B5EF4-FFF2-40B4-BE49-F238E27FC236}">
                  <a16:creationId xmlns:a16="http://schemas.microsoft.com/office/drawing/2014/main" id="{439CABFE-4E2E-12E3-1B45-33E3585586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0427" y="5861908"/>
              <a:ext cx="449768" cy="449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24" descr="Objetivo de Desarrollo Sostenible 7 - Wikipedia, la enciclopedia libre">
              <a:extLst>
                <a:ext uri="{FF2B5EF4-FFF2-40B4-BE49-F238E27FC236}">
                  <a16:creationId xmlns:a16="http://schemas.microsoft.com/office/drawing/2014/main" id="{95696004-D4C1-4CD9-2F30-87C4EDE9C9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6920" y="5168236"/>
              <a:ext cx="380382" cy="3803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26" descr="Materiales de comunicación - Desarrollo Sostenible">
              <a:extLst>
                <a:ext uri="{FF2B5EF4-FFF2-40B4-BE49-F238E27FC236}">
                  <a16:creationId xmlns:a16="http://schemas.microsoft.com/office/drawing/2014/main" id="{70844168-ABFD-04F9-DC76-97F587D046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0477" y="4717351"/>
              <a:ext cx="334008" cy="3340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28" descr="Salud - Desarrollo Sostenible">
              <a:extLst>
                <a:ext uri="{FF2B5EF4-FFF2-40B4-BE49-F238E27FC236}">
                  <a16:creationId xmlns:a16="http://schemas.microsoft.com/office/drawing/2014/main" id="{64D01EE4-A955-B193-267D-6616596AFD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3048" y="4081133"/>
              <a:ext cx="334008" cy="3340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30" descr="Materiales de comunicación - Desarrollo Sostenible">
              <a:extLst>
                <a:ext uri="{FF2B5EF4-FFF2-40B4-BE49-F238E27FC236}">
                  <a16:creationId xmlns:a16="http://schemas.microsoft.com/office/drawing/2014/main" id="{26C17DE5-A5DF-D23E-C8FC-085FDA070B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3048" y="3361174"/>
              <a:ext cx="383842" cy="3838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32" descr="Materiales de comunicación - Desarrollo Sostenible">
              <a:extLst>
                <a:ext uri="{FF2B5EF4-FFF2-40B4-BE49-F238E27FC236}">
                  <a16:creationId xmlns:a16="http://schemas.microsoft.com/office/drawing/2014/main" id="{138D1D43-3B31-91D9-E3EF-C320B89CCB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7406" y="2590528"/>
              <a:ext cx="468436" cy="468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34" descr="Materiales de comunicación - Desarrollo Sostenible">
              <a:extLst>
                <a:ext uri="{FF2B5EF4-FFF2-40B4-BE49-F238E27FC236}">
                  <a16:creationId xmlns:a16="http://schemas.microsoft.com/office/drawing/2014/main" id="{E1FE0A66-5F91-8F24-AD45-5E71FA6AF3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1516" y="1832691"/>
              <a:ext cx="449768" cy="4497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254695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2F702E03-6ED9-512A-5961-39ED87CF4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0431" y="-64343"/>
            <a:ext cx="9880717" cy="5928430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894DB5CB-3281-8580-73E1-5D47369DB4B2}"/>
              </a:ext>
            </a:extLst>
          </p:cNvPr>
          <p:cNvSpPr/>
          <p:nvPr/>
        </p:nvSpPr>
        <p:spPr>
          <a:xfrm>
            <a:off x="0" y="-11927"/>
            <a:ext cx="4826442" cy="5760720"/>
          </a:xfrm>
          <a:prstGeom prst="rect">
            <a:avLst/>
          </a:prstGeom>
          <a:solidFill>
            <a:srgbClr val="78A0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3603484-43EC-E6AB-45F2-DAAD622263C2}"/>
              </a:ext>
            </a:extLst>
          </p:cNvPr>
          <p:cNvSpPr txBox="1"/>
          <p:nvPr/>
        </p:nvSpPr>
        <p:spPr>
          <a:xfrm>
            <a:off x="-383745" y="2498907"/>
            <a:ext cx="4602542" cy="450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8700" b="1" dirty="0">
                <a:solidFill>
                  <a:srgbClr val="165153"/>
                </a:solidFill>
                <a:latin typeface="Nunito" pitchFamily="2" charset="77"/>
              </a:rPr>
              <a:t>03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12E1ADDB-D926-13A9-F55E-0AE44BB20813}"/>
              </a:ext>
            </a:extLst>
          </p:cNvPr>
          <p:cNvSpPr/>
          <p:nvPr/>
        </p:nvSpPr>
        <p:spPr>
          <a:xfrm>
            <a:off x="0" y="5748793"/>
            <a:ext cx="12189350" cy="1121134"/>
          </a:xfrm>
          <a:prstGeom prst="rect">
            <a:avLst/>
          </a:prstGeom>
          <a:solidFill>
            <a:srgbClr val="16515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DEF43BC6-50A3-D0DA-B370-4BBBD895F5D5}"/>
              </a:ext>
            </a:extLst>
          </p:cNvPr>
          <p:cNvSpPr/>
          <p:nvPr/>
        </p:nvSpPr>
        <p:spPr>
          <a:xfrm>
            <a:off x="2343718" y="991556"/>
            <a:ext cx="4325510" cy="8825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AD8A88BC-1C4A-2884-CF95-B2DA6F4384DC}"/>
              </a:ext>
            </a:extLst>
          </p:cNvPr>
          <p:cNvSpPr/>
          <p:nvPr/>
        </p:nvSpPr>
        <p:spPr>
          <a:xfrm>
            <a:off x="3313777" y="1945712"/>
            <a:ext cx="6066685" cy="8825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626B349A-AA26-C937-179F-C1C81E13D277}"/>
              </a:ext>
            </a:extLst>
          </p:cNvPr>
          <p:cNvSpPr txBox="1"/>
          <p:nvPr/>
        </p:nvSpPr>
        <p:spPr>
          <a:xfrm>
            <a:off x="2416540" y="991556"/>
            <a:ext cx="45473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6000" b="1" dirty="0">
                <a:solidFill>
                  <a:srgbClr val="001733"/>
                </a:solidFill>
                <a:latin typeface="Nunito" pitchFamily="2" charset="77"/>
                <a:cs typeface="Poppins Light" pitchFamily="2" charset="77"/>
              </a:rPr>
              <a:t>Principios</a:t>
            </a:r>
            <a:endParaRPr lang="es-CO" sz="6000" b="1" dirty="0">
              <a:solidFill>
                <a:srgbClr val="001733"/>
              </a:solidFill>
              <a:latin typeface="Nunito" pitchFamily="2" charset="77"/>
              <a:cs typeface="Poppins SemiBold" pitchFamily="2" charset="77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EFC04BC5-9329-ED7A-D1BF-DF6EF10783F8}"/>
              </a:ext>
            </a:extLst>
          </p:cNvPr>
          <p:cNvSpPr txBox="1"/>
          <p:nvPr/>
        </p:nvSpPr>
        <p:spPr>
          <a:xfrm>
            <a:off x="3386599" y="1882102"/>
            <a:ext cx="56368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6000" b="1" dirty="0">
                <a:solidFill>
                  <a:srgbClr val="001733"/>
                </a:solidFill>
                <a:latin typeface="Nunito" pitchFamily="2" charset="77"/>
                <a:cs typeface="Poppins SemiBold" pitchFamily="2" charset="77"/>
              </a:rPr>
              <a:t>Metodológicos</a:t>
            </a: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2CDAFABD-E575-B9CD-248F-3A25E70491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88935" y="289513"/>
            <a:ext cx="1777652" cy="702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3646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8">
            <a:extLst>
              <a:ext uri="{FF2B5EF4-FFF2-40B4-BE49-F238E27FC236}">
                <a16:creationId xmlns:a16="http://schemas.microsoft.com/office/drawing/2014/main" id="{7EE9D35B-A2C7-344E-40A9-54ACBC5195AA}"/>
              </a:ext>
            </a:extLst>
          </p:cNvPr>
          <p:cNvSpPr txBox="1"/>
          <p:nvPr/>
        </p:nvSpPr>
        <p:spPr>
          <a:xfrm>
            <a:off x="2433521" y="227197"/>
            <a:ext cx="7056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s-ES" sz="3600" b="1" dirty="0">
                <a:solidFill>
                  <a:srgbClr val="001733"/>
                </a:solidFill>
                <a:latin typeface="Nunito" pitchFamily="2" charset="77"/>
                <a:cs typeface="Poppins Light" pitchFamily="2" charset="77"/>
              </a:rPr>
              <a:t>Principios Metodológicos</a:t>
            </a:r>
            <a:endParaRPr lang="es-CO" sz="3600" b="1" dirty="0">
              <a:solidFill>
                <a:srgbClr val="001733"/>
              </a:solidFill>
              <a:latin typeface="Nunito" pitchFamily="2" charset="77"/>
              <a:cs typeface="Poppins SemiBold" pitchFamily="2" charset="77"/>
            </a:endParaRPr>
          </a:p>
        </p:txBody>
      </p:sp>
      <p:cxnSp>
        <p:nvCxnSpPr>
          <p:cNvPr id="8" name="Straight Connector 2">
            <a:extLst>
              <a:ext uri="{FF2B5EF4-FFF2-40B4-BE49-F238E27FC236}">
                <a16:creationId xmlns:a16="http://schemas.microsoft.com/office/drawing/2014/main" id="{97A80C65-570F-33E4-1B47-5AA8D3766E24}"/>
              </a:ext>
            </a:extLst>
          </p:cNvPr>
          <p:cNvCxnSpPr>
            <a:cxnSpLocks/>
          </p:cNvCxnSpPr>
          <p:nvPr/>
        </p:nvCxnSpPr>
        <p:spPr>
          <a:xfrm>
            <a:off x="5263057" y="984926"/>
            <a:ext cx="1455313" cy="0"/>
          </a:xfrm>
          <a:prstGeom prst="line">
            <a:avLst/>
          </a:prstGeom>
          <a:ln w="41275">
            <a:solidFill>
              <a:srgbClr val="F2CA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>
            <a:extLst>
              <a:ext uri="{FF2B5EF4-FFF2-40B4-BE49-F238E27FC236}">
                <a16:creationId xmlns:a16="http://schemas.microsoft.com/office/drawing/2014/main" id="{B841DB4E-D00B-C6BA-11B8-2D4437B689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6439" y="5140110"/>
            <a:ext cx="115708" cy="1292072"/>
          </a:xfrm>
          <a:prstGeom prst="rect">
            <a:avLst/>
          </a:prstGeom>
        </p:spPr>
      </p:pic>
      <p:sp>
        <p:nvSpPr>
          <p:cNvPr id="5" name="TextBox 11">
            <a:extLst>
              <a:ext uri="{FF2B5EF4-FFF2-40B4-BE49-F238E27FC236}">
                <a16:creationId xmlns:a16="http://schemas.microsoft.com/office/drawing/2014/main" id="{05506318-3A03-09AF-AA9A-1438CF35F5BB}"/>
              </a:ext>
            </a:extLst>
          </p:cNvPr>
          <p:cNvSpPr txBox="1"/>
          <p:nvPr/>
        </p:nvSpPr>
        <p:spPr>
          <a:xfrm>
            <a:off x="573998" y="1468630"/>
            <a:ext cx="7352523" cy="538609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000" dirty="0"/>
              <a:t>Tiene un fundamento objetivo y alineado con las definiciones de ODS de la ONU y Colombia.  </a:t>
            </a:r>
          </a:p>
          <a:p>
            <a:endParaRPr lang="es-CO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000" dirty="0"/>
              <a:t>Sistemática, consistente, repetible, documentable, auditable y susceptible de mejora continua para medir la </a:t>
            </a:r>
            <a:r>
              <a:rPr lang="es-CO" sz="2000" b="1" dirty="0"/>
              <a:t>CONTRIBUCIÓN</a:t>
            </a:r>
            <a:r>
              <a:rPr lang="es-CO" sz="2000" dirty="0"/>
              <a:t> de los proyectos.</a:t>
            </a:r>
            <a:endParaRPr lang="es-CO" sz="2000" dirty="0">
              <a:ea typeface="Cambri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000" dirty="0"/>
              <a:t>Flexible y aplicable a todos los sectores que atiende la FDN en la VPEBI</a:t>
            </a:r>
          </a:p>
          <a:p>
            <a:endParaRPr lang="es-CO" sz="2000" dirty="0">
              <a:ea typeface="Cambria" panose="02040503050406030204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000" dirty="0"/>
              <a:t>Conecta la aplicación de los ODS global y nacional con la aplicación a nivel de proyecto. </a:t>
            </a:r>
            <a:endParaRPr lang="es-CO" sz="2000" dirty="0">
              <a:ea typeface="Cambri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000" dirty="0"/>
              <a:t>Utiliza una batería de indicadores </a:t>
            </a:r>
            <a:r>
              <a:rPr lang="es-CO" sz="2000" i="1" dirty="0"/>
              <a:t>proxy</a:t>
            </a:r>
            <a:r>
              <a:rPr lang="es-CO" sz="2000" dirty="0"/>
              <a:t>, lo cuales "interpretan" y "representan" a los indicadores definidos a nivel global y nacional. </a:t>
            </a:r>
            <a:endParaRPr lang="es-CO" sz="2000" dirty="0">
              <a:ea typeface="Cambri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dirty="0"/>
          </a:p>
          <a:p>
            <a:pPr algn="l"/>
            <a:br>
              <a:rPr lang="es-CO" sz="1600" dirty="0"/>
            </a:br>
            <a:endParaRPr lang="es-CO" sz="1600" dirty="0"/>
          </a:p>
        </p:txBody>
      </p:sp>
      <p:grpSp>
        <p:nvGrpSpPr>
          <p:cNvPr id="32" name="Grupo 31">
            <a:extLst>
              <a:ext uri="{FF2B5EF4-FFF2-40B4-BE49-F238E27FC236}">
                <a16:creationId xmlns:a16="http://schemas.microsoft.com/office/drawing/2014/main" id="{2B07047F-4353-00E4-82B5-C7EEF4CB21DE}"/>
              </a:ext>
            </a:extLst>
          </p:cNvPr>
          <p:cNvGrpSpPr/>
          <p:nvPr/>
        </p:nvGrpSpPr>
        <p:grpSpPr>
          <a:xfrm>
            <a:off x="9490479" y="1235494"/>
            <a:ext cx="1698171" cy="4591033"/>
            <a:chOff x="9951666" y="1405589"/>
            <a:chExt cx="1500501" cy="4502137"/>
          </a:xfrm>
        </p:grpSpPr>
        <p:pic>
          <p:nvPicPr>
            <p:cNvPr id="33" name="Imagen 32">
              <a:extLst>
                <a:ext uri="{FF2B5EF4-FFF2-40B4-BE49-F238E27FC236}">
                  <a16:creationId xmlns:a16="http://schemas.microsoft.com/office/drawing/2014/main" id="{8A51E7B2-B61E-D5E0-4AEE-ED47E7EFF0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51666" y="4407225"/>
              <a:ext cx="1500501" cy="1500501"/>
            </a:xfrm>
            <a:prstGeom prst="rect">
              <a:avLst/>
            </a:prstGeom>
          </p:spPr>
        </p:pic>
        <p:pic>
          <p:nvPicPr>
            <p:cNvPr id="34" name="Imagen 33">
              <a:extLst>
                <a:ext uri="{FF2B5EF4-FFF2-40B4-BE49-F238E27FC236}">
                  <a16:creationId xmlns:a16="http://schemas.microsoft.com/office/drawing/2014/main" id="{1E773B71-4F1B-5D8D-6811-D73251CFFB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09050" y="1405589"/>
              <a:ext cx="1385735" cy="1458988"/>
            </a:xfrm>
            <a:prstGeom prst="rect">
              <a:avLst/>
            </a:prstGeom>
          </p:spPr>
        </p:pic>
        <p:sp>
          <p:nvSpPr>
            <p:cNvPr id="35" name="Flecha: arriba y abajo 34">
              <a:extLst>
                <a:ext uri="{FF2B5EF4-FFF2-40B4-BE49-F238E27FC236}">
                  <a16:creationId xmlns:a16="http://schemas.microsoft.com/office/drawing/2014/main" id="{060EE2C9-5CEC-6D2E-9D95-BDB3D933CCBE}"/>
                </a:ext>
              </a:extLst>
            </p:cNvPr>
            <p:cNvSpPr/>
            <p:nvPr/>
          </p:nvSpPr>
          <p:spPr>
            <a:xfrm>
              <a:off x="10406456" y="2932031"/>
              <a:ext cx="476156" cy="1287625"/>
            </a:xfrm>
            <a:prstGeom prst="upDownArrow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</p:grpSp>
    </p:spTree>
    <p:extLst>
      <p:ext uri="{BB962C8B-B14F-4D97-AF65-F5344CB8AC3E}">
        <p14:creationId xmlns:p14="http://schemas.microsoft.com/office/powerpoint/2010/main" val="7693547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F6FEE857-1E54-73ED-AB8E-A0037AC6E6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563686" y="-49267"/>
            <a:ext cx="9280776" cy="6350004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894DB5CB-3281-8580-73E1-5D47369DB4B2}"/>
              </a:ext>
            </a:extLst>
          </p:cNvPr>
          <p:cNvSpPr/>
          <p:nvPr/>
        </p:nvSpPr>
        <p:spPr>
          <a:xfrm>
            <a:off x="0" y="0"/>
            <a:ext cx="4826442" cy="5748793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3603484-43EC-E6AB-45F2-DAAD622263C2}"/>
              </a:ext>
            </a:extLst>
          </p:cNvPr>
          <p:cNvSpPr txBox="1"/>
          <p:nvPr/>
        </p:nvSpPr>
        <p:spPr>
          <a:xfrm>
            <a:off x="-383745" y="2498907"/>
            <a:ext cx="4602542" cy="450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8700" b="1" dirty="0">
                <a:solidFill>
                  <a:schemeClr val="bg2">
                    <a:lumMod val="25000"/>
                  </a:schemeClr>
                </a:solidFill>
                <a:latin typeface="Nunito" pitchFamily="2" charset="77"/>
              </a:rPr>
              <a:t>04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12E1ADDB-D926-13A9-F55E-0AE44BB20813}"/>
              </a:ext>
            </a:extLst>
          </p:cNvPr>
          <p:cNvSpPr/>
          <p:nvPr/>
        </p:nvSpPr>
        <p:spPr>
          <a:xfrm>
            <a:off x="0" y="5748793"/>
            <a:ext cx="12189350" cy="1121134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DEF43BC6-50A3-D0DA-B370-4BBBD895F5D5}"/>
              </a:ext>
            </a:extLst>
          </p:cNvPr>
          <p:cNvSpPr/>
          <p:nvPr/>
        </p:nvSpPr>
        <p:spPr>
          <a:xfrm>
            <a:off x="922064" y="1827069"/>
            <a:ext cx="7468064" cy="8825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AD8A88BC-1C4A-2884-CF95-B2DA6F4384DC}"/>
              </a:ext>
            </a:extLst>
          </p:cNvPr>
          <p:cNvSpPr/>
          <p:nvPr/>
        </p:nvSpPr>
        <p:spPr>
          <a:xfrm>
            <a:off x="3761788" y="2787882"/>
            <a:ext cx="9082674" cy="8825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626B349A-AA26-C937-179F-C1C81E13D277}"/>
              </a:ext>
            </a:extLst>
          </p:cNvPr>
          <p:cNvSpPr txBox="1"/>
          <p:nvPr/>
        </p:nvSpPr>
        <p:spPr>
          <a:xfrm>
            <a:off x="922064" y="1819118"/>
            <a:ext cx="905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800" b="1" dirty="0">
                <a:solidFill>
                  <a:srgbClr val="001733"/>
                </a:solidFill>
                <a:latin typeface="Nunito" pitchFamily="2" charset="77"/>
                <a:cs typeface="Poppins Light" pitchFamily="2" charset="77"/>
              </a:rPr>
              <a:t>Relación con Taxonomías</a:t>
            </a:r>
            <a:endParaRPr lang="es-CO" sz="4800" b="1" dirty="0">
              <a:solidFill>
                <a:srgbClr val="001733"/>
              </a:solidFill>
              <a:latin typeface="Nunito" pitchFamily="2" charset="77"/>
              <a:cs typeface="Poppins SemiBold" pitchFamily="2" charset="77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EFC04BC5-9329-ED7A-D1BF-DF6EF10783F8}"/>
              </a:ext>
            </a:extLst>
          </p:cNvPr>
          <p:cNvSpPr txBox="1"/>
          <p:nvPr/>
        </p:nvSpPr>
        <p:spPr>
          <a:xfrm>
            <a:off x="3637495" y="2847431"/>
            <a:ext cx="97408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800" b="1" dirty="0">
                <a:solidFill>
                  <a:srgbClr val="001733"/>
                </a:solidFill>
                <a:latin typeface="Nunito" pitchFamily="2" charset="77"/>
                <a:cs typeface="Poppins SemiBold" pitchFamily="2" charset="77"/>
              </a:rPr>
              <a:t>Verdes y Bonos Sociales </a:t>
            </a: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16F24C09-270F-072F-3BE4-DCE91FB14E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93345" y="289513"/>
            <a:ext cx="1773241" cy="700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0724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8">
            <a:extLst>
              <a:ext uri="{FF2B5EF4-FFF2-40B4-BE49-F238E27FC236}">
                <a16:creationId xmlns:a16="http://schemas.microsoft.com/office/drawing/2014/main" id="{7EE9D35B-A2C7-344E-40A9-54ACBC5195AA}"/>
              </a:ext>
            </a:extLst>
          </p:cNvPr>
          <p:cNvSpPr txBox="1"/>
          <p:nvPr/>
        </p:nvSpPr>
        <p:spPr>
          <a:xfrm>
            <a:off x="1720088" y="227197"/>
            <a:ext cx="8177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s-ES" sz="3600" b="1" dirty="0">
                <a:solidFill>
                  <a:srgbClr val="001733"/>
                </a:solidFill>
                <a:latin typeface="Nunito" pitchFamily="2" charset="77"/>
                <a:cs typeface="Poppins Light" pitchFamily="2" charset="77"/>
              </a:rPr>
              <a:t>Relación con Taxonomías</a:t>
            </a:r>
            <a:endParaRPr lang="es-CO" sz="3600" b="1" dirty="0">
              <a:solidFill>
                <a:srgbClr val="001733"/>
              </a:solidFill>
              <a:latin typeface="Nunito" pitchFamily="2" charset="77"/>
              <a:cs typeface="Poppins SemiBold" pitchFamily="2" charset="77"/>
            </a:endParaRPr>
          </a:p>
        </p:txBody>
      </p:sp>
      <p:cxnSp>
        <p:nvCxnSpPr>
          <p:cNvPr id="8" name="Straight Connector 2">
            <a:extLst>
              <a:ext uri="{FF2B5EF4-FFF2-40B4-BE49-F238E27FC236}">
                <a16:creationId xmlns:a16="http://schemas.microsoft.com/office/drawing/2014/main" id="{97A80C65-570F-33E4-1B47-5AA8D3766E24}"/>
              </a:ext>
            </a:extLst>
          </p:cNvPr>
          <p:cNvCxnSpPr>
            <a:cxnSpLocks/>
          </p:cNvCxnSpPr>
          <p:nvPr/>
        </p:nvCxnSpPr>
        <p:spPr>
          <a:xfrm>
            <a:off x="5263057" y="984926"/>
            <a:ext cx="1455313" cy="0"/>
          </a:xfrm>
          <a:prstGeom prst="line">
            <a:avLst/>
          </a:prstGeom>
          <a:ln w="41275">
            <a:solidFill>
              <a:srgbClr val="F2CA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>
            <a:extLst>
              <a:ext uri="{FF2B5EF4-FFF2-40B4-BE49-F238E27FC236}">
                <a16:creationId xmlns:a16="http://schemas.microsoft.com/office/drawing/2014/main" id="{B841DB4E-D00B-C6BA-11B8-2D4437B689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6439" y="5140110"/>
            <a:ext cx="115708" cy="1292072"/>
          </a:xfrm>
          <a:prstGeom prst="rect">
            <a:avLst/>
          </a:prstGeom>
        </p:spPr>
      </p:pic>
      <p:graphicFrame>
        <p:nvGraphicFramePr>
          <p:cNvPr id="3" name="Table 80">
            <a:extLst>
              <a:ext uri="{FF2B5EF4-FFF2-40B4-BE49-F238E27FC236}">
                <a16:creationId xmlns:a16="http://schemas.microsoft.com/office/drawing/2014/main" id="{561327D5-DCFA-84E4-9DA2-FC9DFA578E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7478643"/>
              </p:ext>
            </p:extLst>
          </p:nvPr>
        </p:nvGraphicFramePr>
        <p:xfrm>
          <a:off x="295057" y="1070306"/>
          <a:ext cx="11710504" cy="5636529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4005638">
                  <a:extLst>
                    <a:ext uri="{9D8B030D-6E8A-4147-A177-3AD203B41FA5}">
                      <a16:colId xmlns:a16="http://schemas.microsoft.com/office/drawing/2014/main" val="2055976555"/>
                    </a:ext>
                  </a:extLst>
                </a:gridCol>
                <a:gridCol w="4029389">
                  <a:extLst>
                    <a:ext uri="{9D8B030D-6E8A-4147-A177-3AD203B41FA5}">
                      <a16:colId xmlns:a16="http://schemas.microsoft.com/office/drawing/2014/main" val="492212467"/>
                    </a:ext>
                  </a:extLst>
                </a:gridCol>
                <a:gridCol w="3675477">
                  <a:extLst>
                    <a:ext uri="{9D8B030D-6E8A-4147-A177-3AD203B41FA5}">
                      <a16:colId xmlns:a16="http://schemas.microsoft.com/office/drawing/2014/main" val="3248277414"/>
                    </a:ext>
                  </a:extLst>
                </a:gridCol>
              </a:tblGrid>
              <a:tr h="252451">
                <a:tc>
                  <a:txBody>
                    <a:bodyPr/>
                    <a:lstStyle/>
                    <a:p>
                      <a:pPr algn="ctr"/>
                      <a:r>
                        <a:rPr lang="es-CO" sz="1800" dirty="0"/>
                        <a:t>Unión europea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800" dirty="0"/>
                        <a:t>Colombia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800" dirty="0"/>
                        <a:t>Sectores atendidos o Potenciales de  FDN</a:t>
                      </a:r>
                      <a:endParaRPr lang="en-US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49906402"/>
                  </a:ext>
                </a:extLst>
              </a:tr>
              <a:tr h="252451">
                <a:tc rowSpan="2">
                  <a:txBody>
                    <a:bodyPr/>
                    <a:lstStyle/>
                    <a:p>
                      <a:r>
                        <a:rPr lang="es-CO" sz="1800" dirty="0"/>
                        <a:t>Agricultura y bosques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800"/>
                        <a:t>Agricultura </a:t>
                      </a:r>
                    </a:p>
                  </a:txBody>
                  <a:tcPr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800" dirty="0"/>
                        <a:t>Agricultura y desarrollo rural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0153866"/>
                  </a:ext>
                </a:extLst>
              </a:tr>
              <a:tr h="356848">
                <a:tc vMerge="1">
                  <a:txBody>
                    <a:bodyPr/>
                    <a:lstStyle/>
                    <a:p>
                      <a:endParaRPr lang="es-CO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800" dirty="0"/>
                        <a:t>Forestal</a:t>
                      </a:r>
                    </a:p>
                  </a:txBody>
                  <a:tcPr anchor="ctr"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3216770"/>
                  </a:ext>
                </a:extLst>
              </a:tr>
              <a:tr h="415803">
                <a:tc>
                  <a:txBody>
                    <a:bodyPr/>
                    <a:lstStyle/>
                    <a:p>
                      <a:r>
                        <a:rPr lang="es-CO" sz="1800"/>
                        <a:t>Suministro de electricidad, gas, vapor y aire acondicionado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800" dirty="0"/>
                        <a:t>Energía (18 actividades)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800" dirty="0"/>
                        <a:t>Minas y energía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3524190"/>
                  </a:ext>
                </a:extLst>
              </a:tr>
              <a:tr h="415803">
                <a:tc rowSpan="3">
                  <a:txBody>
                    <a:bodyPr/>
                    <a:lstStyle/>
                    <a:p>
                      <a:r>
                        <a:rPr lang="es-CO" sz="1800"/>
                        <a:t>Agua, alcantarillado, residuos y remediación</a:t>
                      </a:r>
                    </a:p>
                  </a:txBody>
                  <a:tcPr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800" dirty="0"/>
                        <a:t>Suministro y tratamiento de agua (4 actividades) 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800" dirty="0"/>
                        <a:t>Ambiente y desarrollo sostenible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3017778"/>
                  </a:ext>
                </a:extLst>
              </a:tr>
              <a:tr h="3435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800" dirty="0"/>
                        <a:t>Salud y protección social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7459470"/>
                  </a:ext>
                </a:extLst>
              </a:tr>
              <a:tr h="415803">
                <a:tc vMerge="1">
                  <a:txBody>
                    <a:bodyPr/>
                    <a:lstStyle/>
                    <a:p>
                      <a:endParaRPr lang="es-CO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800" dirty="0">
                          <a:solidFill>
                            <a:schemeClr val="tx1"/>
                          </a:solidFill>
                        </a:rPr>
                        <a:t>Gestión de residuos y captura de emisiones (8 actividades) 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800" dirty="0">
                          <a:solidFill>
                            <a:schemeClr val="tx1"/>
                          </a:solidFill>
                        </a:rPr>
                        <a:t>Saneamiento Básico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1186401"/>
                  </a:ext>
                </a:extLst>
              </a:tr>
              <a:tr h="343572">
                <a:tc rowSpan="3">
                  <a:txBody>
                    <a:bodyPr/>
                    <a:lstStyle/>
                    <a:p>
                      <a:r>
                        <a:rPr lang="es-CO" sz="1800"/>
                        <a:t>Edificios</a:t>
                      </a:r>
                      <a:endParaRPr lang="en-US" sz="1800"/>
                    </a:p>
                  </a:txBody>
                  <a:tcPr anchor="ctr"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800" dirty="0"/>
                        <a:t>Construcción (3 actividades) 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800" dirty="0"/>
                        <a:t>Salud y protección social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9873047"/>
                  </a:ext>
                </a:extLst>
              </a:tr>
              <a:tr h="415803">
                <a:tc vMerge="1">
                  <a:txBody>
                    <a:bodyPr/>
                    <a:lstStyle/>
                    <a:p>
                      <a:r>
                        <a:rPr lang="es-CO" sz="1100"/>
                        <a:t>Edificios</a:t>
                      </a:r>
                      <a:endParaRPr lang="en-US" sz="110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100"/>
                        <a:t>Construcción (3 actividades)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800" dirty="0"/>
                        <a:t>Ciudad, vivienda y territorio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8794929"/>
                  </a:ext>
                </a:extLst>
              </a:tr>
              <a:tr h="252451">
                <a:tc vMerge="1">
                  <a:txBody>
                    <a:bodyPr/>
                    <a:lstStyle/>
                    <a:p>
                      <a:endParaRPr lang="en-US" sz="110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800" dirty="0"/>
                        <a:t>Educación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4020425"/>
                  </a:ext>
                </a:extLst>
              </a:tr>
              <a:tr h="41580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800"/>
                        <a:t>Transporte</a:t>
                      </a:r>
                      <a:endParaRPr lang="en-US" sz="180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800"/>
                        <a:t>Transporte (5 actividades) 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800" dirty="0"/>
                        <a:t>Transporte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4199263"/>
                  </a:ext>
                </a:extLst>
              </a:tr>
              <a:tr h="5791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800"/>
                        <a:t>Tecnología de la información y las comunicaciones – TIC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800"/>
                        <a:t>Tecnología de la información y las comunicaciones </a:t>
                      </a:r>
                      <a:r>
                        <a:rPr lang="es-CO" sz="1800" b="1"/>
                        <a:t>– </a:t>
                      </a:r>
                      <a:r>
                        <a:rPr lang="es-CO" sz="1800"/>
                        <a:t>TIC (2 actividades)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800" dirty="0"/>
                        <a:t>Tecnología de la información y las comunicaciones </a:t>
                      </a:r>
                      <a:r>
                        <a:rPr lang="es-CO" sz="1800" b="1" dirty="0"/>
                        <a:t>– </a:t>
                      </a:r>
                      <a:r>
                        <a:rPr lang="es-CO" sz="1800" dirty="0"/>
                        <a:t>TIC 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7023359"/>
                  </a:ext>
                </a:extLst>
              </a:tr>
            </a:tbl>
          </a:graphicData>
        </a:graphic>
      </p:graphicFrame>
      <p:pic>
        <p:nvPicPr>
          <p:cNvPr id="4" name="Imagen 3">
            <a:extLst>
              <a:ext uri="{FF2B5EF4-FFF2-40B4-BE49-F238E27FC236}">
                <a16:creationId xmlns:a16="http://schemas.microsoft.com/office/drawing/2014/main" id="{824D9F76-90E2-9555-4B63-4FA27157B7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9773" y="345387"/>
            <a:ext cx="2078247" cy="62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7361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8">
            <a:extLst>
              <a:ext uri="{FF2B5EF4-FFF2-40B4-BE49-F238E27FC236}">
                <a16:creationId xmlns:a16="http://schemas.microsoft.com/office/drawing/2014/main" id="{7EE9D35B-A2C7-344E-40A9-54ACBC5195AA}"/>
              </a:ext>
            </a:extLst>
          </p:cNvPr>
          <p:cNvSpPr txBox="1"/>
          <p:nvPr/>
        </p:nvSpPr>
        <p:spPr>
          <a:xfrm>
            <a:off x="1901944" y="71130"/>
            <a:ext cx="8177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s-ES" sz="3600" b="1" dirty="0">
                <a:solidFill>
                  <a:srgbClr val="001733"/>
                </a:solidFill>
                <a:latin typeface="Nunito" pitchFamily="2" charset="77"/>
                <a:cs typeface="Poppins Light" pitchFamily="2" charset="77"/>
              </a:rPr>
              <a:t>Relación con Bonos Verdes</a:t>
            </a:r>
            <a:endParaRPr lang="es-CO" sz="3600" b="1" dirty="0">
              <a:solidFill>
                <a:srgbClr val="001733"/>
              </a:solidFill>
              <a:latin typeface="Nunito" pitchFamily="2" charset="77"/>
              <a:cs typeface="Poppins SemiBold" pitchFamily="2" charset="77"/>
            </a:endParaRPr>
          </a:p>
        </p:txBody>
      </p:sp>
      <p:cxnSp>
        <p:nvCxnSpPr>
          <p:cNvPr id="8" name="Straight Connector 2">
            <a:extLst>
              <a:ext uri="{FF2B5EF4-FFF2-40B4-BE49-F238E27FC236}">
                <a16:creationId xmlns:a16="http://schemas.microsoft.com/office/drawing/2014/main" id="{97A80C65-570F-33E4-1B47-5AA8D3766E24}"/>
              </a:ext>
            </a:extLst>
          </p:cNvPr>
          <p:cNvCxnSpPr>
            <a:cxnSpLocks/>
          </p:cNvCxnSpPr>
          <p:nvPr/>
        </p:nvCxnSpPr>
        <p:spPr>
          <a:xfrm>
            <a:off x="5495970" y="717461"/>
            <a:ext cx="1455313" cy="0"/>
          </a:xfrm>
          <a:prstGeom prst="line">
            <a:avLst/>
          </a:prstGeom>
          <a:ln w="41275">
            <a:solidFill>
              <a:srgbClr val="F2CA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>
            <a:extLst>
              <a:ext uri="{FF2B5EF4-FFF2-40B4-BE49-F238E27FC236}">
                <a16:creationId xmlns:a16="http://schemas.microsoft.com/office/drawing/2014/main" id="{B841DB4E-D00B-C6BA-11B8-2D4437B689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6439" y="5140110"/>
            <a:ext cx="115708" cy="1292072"/>
          </a:xfrm>
          <a:prstGeom prst="rect">
            <a:avLst/>
          </a:prstGeom>
        </p:spPr>
      </p:pic>
      <p:graphicFrame>
        <p:nvGraphicFramePr>
          <p:cNvPr id="4" name="Table 80">
            <a:extLst>
              <a:ext uri="{FF2B5EF4-FFF2-40B4-BE49-F238E27FC236}">
                <a16:creationId xmlns:a16="http://schemas.microsoft.com/office/drawing/2014/main" id="{CFAC02F3-EF83-A82F-47FF-E8B822210D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6085844"/>
              </p:ext>
            </p:extLst>
          </p:nvPr>
        </p:nvGraphicFramePr>
        <p:xfrm>
          <a:off x="681487" y="989438"/>
          <a:ext cx="11171206" cy="5797432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3723736">
                  <a:extLst>
                    <a:ext uri="{9D8B030D-6E8A-4147-A177-3AD203B41FA5}">
                      <a16:colId xmlns:a16="http://schemas.microsoft.com/office/drawing/2014/main" val="1463977340"/>
                    </a:ext>
                  </a:extLst>
                </a:gridCol>
                <a:gridCol w="3091317">
                  <a:extLst>
                    <a:ext uri="{9D8B030D-6E8A-4147-A177-3AD203B41FA5}">
                      <a16:colId xmlns:a16="http://schemas.microsoft.com/office/drawing/2014/main" val="2055976555"/>
                    </a:ext>
                  </a:extLst>
                </a:gridCol>
                <a:gridCol w="4356153">
                  <a:extLst>
                    <a:ext uri="{9D8B030D-6E8A-4147-A177-3AD203B41FA5}">
                      <a16:colId xmlns:a16="http://schemas.microsoft.com/office/drawing/2014/main" val="3248277414"/>
                    </a:ext>
                  </a:extLst>
                </a:gridCol>
              </a:tblGrid>
              <a:tr h="493912">
                <a:tc>
                  <a:txBody>
                    <a:bodyPr/>
                    <a:lstStyle/>
                    <a:p>
                      <a:pPr algn="ctr"/>
                      <a:r>
                        <a:rPr lang="es-CO" sz="1800" noProof="0" dirty="0"/>
                        <a:t>Bonos verdes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800" noProof="0" dirty="0"/>
                        <a:t>Bonos del clima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800" noProof="0" dirty="0"/>
                        <a:t>Sectores Atendidos o Potenciales de FDN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49906402"/>
                  </a:ext>
                </a:extLst>
              </a:tr>
              <a:tr h="326114">
                <a:tc>
                  <a:txBody>
                    <a:bodyPr/>
                    <a:lstStyle/>
                    <a:p>
                      <a:r>
                        <a:rPr lang="es-CO" sz="1800" noProof="0" dirty="0"/>
                        <a:t>Energías renovables</a:t>
                      </a:r>
                    </a:p>
                  </a:txBody>
                  <a:tcPr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800" noProof="0" dirty="0"/>
                        <a:t>Energía</a:t>
                      </a:r>
                    </a:p>
                  </a:txBody>
                  <a:tcPr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800" noProof="0" dirty="0"/>
                        <a:t>Minas y energía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0153866"/>
                  </a:ext>
                </a:extLst>
              </a:tr>
              <a:tr h="326114">
                <a:tc>
                  <a:txBody>
                    <a:bodyPr/>
                    <a:lstStyle/>
                    <a:p>
                      <a:r>
                        <a:rPr lang="es-CO" sz="1800" noProof="0" dirty="0"/>
                        <a:t>Eficiencia energética</a:t>
                      </a:r>
                    </a:p>
                  </a:txBody>
                  <a:tcPr anchor="ctr"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s-CO" sz="110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1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47279586"/>
                  </a:ext>
                </a:extLst>
              </a:tr>
              <a:tr h="5707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800" noProof="0"/>
                        <a:t>Prevención y control de la contaminación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CO" sz="1800" noProof="0" dirty="0"/>
                        <a:t>Residuos</a:t>
                      </a:r>
                    </a:p>
                  </a:txBody>
                  <a:tcPr anchor="ctr">
                    <a:noFill/>
                  </a:tcPr>
                </a:tc>
                <a:tc row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800" kern="1200" noProof="0" dirty="0">
                          <a:solidFill>
                            <a:schemeClr val="tx1"/>
                          </a:solidFill>
                        </a:rPr>
                        <a:t>Ambiente y desarrollo sostenible</a:t>
                      </a:r>
                      <a:endParaRPr lang="es-CO" sz="180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30631534"/>
                  </a:ext>
                </a:extLst>
              </a:tr>
              <a:tr h="81528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800" noProof="0"/>
                        <a:t>Gestión sostenible de los recursos naturales y el uso de la tierra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800" kern="1200" noProof="0" dirty="0">
                          <a:solidFill>
                            <a:schemeClr val="tx1"/>
                          </a:solidFill>
                        </a:rPr>
                        <a:t>Uso de recursos marinos y de la tierra</a:t>
                      </a:r>
                    </a:p>
                    <a:p>
                      <a:pPr marL="0" algn="l" defTabSz="914400" rtl="0" eaLnBrk="1" latinLnBrk="0" hangingPunct="1"/>
                      <a:endParaRPr lang="es-CO" sz="180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13524190"/>
                  </a:ext>
                </a:extLst>
              </a:tr>
              <a:tr h="5707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800" noProof="0"/>
                        <a:t>Conservación de la biodiversidad terrestre acuática</a:t>
                      </a:r>
                    </a:p>
                  </a:txBody>
                  <a:tcPr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CO" sz="1800" kern="1200" noProof="0" dirty="0">
                          <a:solidFill>
                            <a:schemeClr val="tx1"/>
                          </a:solidFill>
                        </a:rPr>
                        <a:t>Agua</a:t>
                      </a:r>
                    </a:p>
                    <a:p>
                      <a:pPr marL="0" algn="l" defTabSz="914400" rtl="0" eaLnBrk="1" latinLnBrk="0" hangingPunct="1"/>
                      <a:endParaRPr lang="es-CO" sz="180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83017778"/>
                  </a:ext>
                </a:extLst>
              </a:tr>
              <a:tr h="81528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800" noProof="0" dirty="0"/>
                        <a:t>Gestión sostenible del agua y aguas residuales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800" noProof="0" dirty="0"/>
                    </a:p>
                  </a:txBody>
                  <a:tcPr anchor="ctr">
                    <a:noFill/>
                  </a:tcPr>
                </a:tc>
                <a:tc vMerge="1"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CO" sz="11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Agua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07577436"/>
                  </a:ext>
                </a:extLst>
              </a:tr>
              <a:tr h="32611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800" noProof="0"/>
                        <a:t>Transporte limpio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CO" sz="1800" kern="1200" noProof="0">
                          <a:solidFill>
                            <a:schemeClr val="tx1"/>
                          </a:solidFill>
                        </a:rPr>
                        <a:t>Transporte</a:t>
                      </a:r>
                      <a:endParaRPr lang="es-CO" sz="1800" kern="1200" noProof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800" noProof="0" dirty="0"/>
                        <a:t>Transporte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285179"/>
                  </a:ext>
                </a:extLst>
              </a:tr>
              <a:tr h="32611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800" noProof="0"/>
                        <a:t>Adaptación al cambio climático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CO" sz="1800" kern="1200" noProof="0">
                          <a:solidFill>
                            <a:schemeClr val="tx1"/>
                          </a:solidFill>
                        </a:rPr>
                        <a:t>N/A</a:t>
                      </a:r>
                      <a:endParaRPr lang="es-CO" sz="1800" kern="1200" noProof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80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3591742"/>
                  </a:ext>
                </a:extLst>
              </a:tr>
              <a:tr h="32611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CO" sz="1800" kern="1200" noProof="0" dirty="0">
                          <a:solidFill>
                            <a:schemeClr val="tx1"/>
                          </a:solidFill>
                        </a:rPr>
                        <a:t>economía circular</a:t>
                      </a:r>
                      <a:endParaRPr lang="es-CO" sz="180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CO" sz="1800" kern="1200" noProof="0">
                          <a:solidFill>
                            <a:schemeClr val="tx1"/>
                          </a:solidFill>
                        </a:rPr>
                        <a:t>Industria</a:t>
                      </a:r>
                      <a:endParaRPr lang="es-CO" sz="1800" kern="1200" noProof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800" noProof="0" dirty="0">
                          <a:solidFill>
                            <a:schemeClr val="tx1"/>
                          </a:solidFill>
                        </a:rPr>
                        <a:t>Comercio, industria y turismo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1932586"/>
                  </a:ext>
                </a:extLst>
              </a:tr>
              <a:tr h="32611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CO" sz="1800" kern="1200" noProof="0">
                          <a:solidFill>
                            <a:schemeClr val="tx1"/>
                          </a:solidFill>
                        </a:rPr>
                        <a:t>Edificios ecológicos</a:t>
                      </a:r>
                      <a:endParaRPr lang="es-CO" sz="1800" kern="1200" noProof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s-CO" sz="1800" kern="1200" noProof="0" dirty="0">
                          <a:solidFill>
                            <a:schemeClr val="tx1"/>
                          </a:solidFill>
                        </a:rPr>
                        <a:t>Construcciones</a:t>
                      </a:r>
                      <a:endParaRPr lang="es-CO" sz="180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800" noProof="0" dirty="0"/>
                        <a:t>Ciudad, vivienda y territorio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6583037"/>
                  </a:ext>
                </a:extLst>
              </a:tr>
            </a:tbl>
          </a:graphicData>
        </a:graphic>
      </p:graphicFrame>
      <p:pic>
        <p:nvPicPr>
          <p:cNvPr id="7" name="Picture 18">
            <a:extLst>
              <a:ext uri="{FF2B5EF4-FFF2-40B4-BE49-F238E27FC236}">
                <a16:creationId xmlns:a16="http://schemas.microsoft.com/office/drawing/2014/main" id="{E45E64B1-B7FA-D5F5-649A-001540D7B1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61383" y="207118"/>
            <a:ext cx="1796419" cy="64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8305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8">
            <a:extLst>
              <a:ext uri="{FF2B5EF4-FFF2-40B4-BE49-F238E27FC236}">
                <a16:creationId xmlns:a16="http://schemas.microsoft.com/office/drawing/2014/main" id="{7EE9D35B-A2C7-344E-40A9-54ACBC5195AA}"/>
              </a:ext>
            </a:extLst>
          </p:cNvPr>
          <p:cNvSpPr txBox="1"/>
          <p:nvPr/>
        </p:nvSpPr>
        <p:spPr>
          <a:xfrm>
            <a:off x="1720088" y="227197"/>
            <a:ext cx="8177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s-ES" sz="3600" b="1" dirty="0">
                <a:solidFill>
                  <a:srgbClr val="001733"/>
                </a:solidFill>
                <a:latin typeface="Nunito" pitchFamily="2" charset="77"/>
                <a:cs typeface="Poppins Light" pitchFamily="2" charset="77"/>
              </a:rPr>
              <a:t>Relación con Bonos Sociales </a:t>
            </a:r>
            <a:endParaRPr lang="es-CO" sz="3600" b="1" dirty="0">
              <a:solidFill>
                <a:srgbClr val="001733"/>
              </a:solidFill>
              <a:latin typeface="Nunito" pitchFamily="2" charset="77"/>
              <a:cs typeface="Poppins SemiBold" pitchFamily="2" charset="77"/>
            </a:endParaRPr>
          </a:p>
        </p:txBody>
      </p:sp>
      <p:cxnSp>
        <p:nvCxnSpPr>
          <p:cNvPr id="8" name="Straight Connector 2">
            <a:extLst>
              <a:ext uri="{FF2B5EF4-FFF2-40B4-BE49-F238E27FC236}">
                <a16:creationId xmlns:a16="http://schemas.microsoft.com/office/drawing/2014/main" id="{97A80C65-570F-33E4-1B47-5AA8D3766E24}"/>
              </a:ext>
            </a:extLst>
          </p:cNvPr>
          <p:cNvCxnSpPr>
            <a:cxnSpLocks/>
          </p:cNvCxnSpPr>
          <p:nvPr/>
        </p:nvCxnSpPr>
        <p:spPr>
          <a:xfrm>
            <a:off x="5263057" y="984926"/>
            <a:ext cx="1455313" cy="0"/>
          </a:xfrm>
          <a:prstGeom prst="line">
            <a:avLst/>
          </a:prstGeom>
          <a:ln w="41275">
            <a:solidFill>
              <a:srgbClr val="F2CA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>
            <a:extLst>
              <a:ext uri="{FF2B5EF4-FFF2-40B4-BE49-F238E27FC236}">
                <a16:creationId xmlns:a16="http://schemas.microsoft.com/office/drawing/2014/main" id="{B841DB4E-D00B-C6BA-11B8-2D4437B689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6439" y="5140110"/>
            <a:ext cx="115708" cy="1292072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A78D184-9ED5-D24A-2E57-D77FCBD958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5086822"/>
              </p:ext>
            </p:extLst>
          </p:nvPr>
        </p:nvGraphicFramePr>
        <p:xfrm>
          <a:off x="1043796" y="1664901"/>
          <a:ext cx="10222302" cy="4451228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111151">
                  <a:extLst>
                    <a:ext uri="{9D8B030D-6E8A-4147-A177-3AD203B41FA5}">
                      <a16:colId xmlns:a16="http://schemas.microsoft.com/office/drawing/2014/main" val="1463977340"/>
                    </a:ext>
                  </a:extLst>
                </a:gridCol>
                <a:gridCol w="5111151">
                  <a:extLst>
                    <a:ext uri="{9D8B030D-6E8A-4147-A177-3AD203B41FA5}">
                      <a16:colId xmlns:a16="http://schemas.microsoft.com/office/drawing/2014/main" val="3248277414"/>
                    </a:ext>
                  </a:extLst>
                </a:gridCol>
              </a:tblGrid>
              <a:tr h="1005116">
                <a:tc>
                  <a:txBody>
                    <a:bodyPr/>
                    <a:lstStyle/>
                    <a:p>
                      <a:pPr algn="ctr"/>
                      <a:r>
                        <a:rPr lang="es-CO" sz="1800" noProof="0" dirty="0"/>
                        <a:t>Bonos sociales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800" noProof="0" dirty="0"/>
                        <a:t>Metodología contribución FDN y herramienta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49906402"/>
                  </a:ext>
                </a:extLst>
              </a:tr>
              <a:tr h="574352">
                <a:tc>
                  <a:txBody>
                    <a:bodyPr/>
                    <a:lstStyle/>
                    <a:p>
                      <a:r>
                        <a:rPr lang="es-CO" sz="1800" noProof="0" dirty="0"/>
                        <a:t>Infraestructura de servicios básicos.</a:t>
                      </a:r>
                    </a:p>
                  </a:txBody>
                  <a:tcPr anchor="ctr"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800" noProof="0" dirty="0"/>
                        <a:t>Educación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800" noProof="0" dirty="0"/>
                        <a:t>Salud y protección social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800" noProof="0" dirty="0"/>
                        <a:t>Ciudad, vivienda y territorio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0153866"/>
                  </a:ext>
                </a:extLst>
              </a:tr>
              <a:tr h="574352">
                <a:tc>
                  <a:txBody>
                    <a:bodyPr/>
                    <a:lstStyle/>
                    <a:p>
                      <a:r>
                        <a:rPr lang="es-CO" sz="1800" noProof="0" dirty="0"/>
                        <a:t>Acceso a servicios sociales esenciales.</a:t>
                      </a:r>
                    </a:p>
                  </a:txBody>
                  <a:tcPr anchor="ctr"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1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47279586"/>
                  </a:ext>
                </a:extLst>
              </a:tr>
              <a:tr h="57435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800" noProof="0" dirty="0"/>
                        <a:t>Vivienda </a:t>
                      </a:r>
                    </a:p>
                  </a:txBody>
                  <a:tcPr anchor="ctr"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1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30631534"/>
                  </a:ext>
                </a:extLst>
              </a:tr>
              <a:tr h="57435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800" kern="1200" noProof="0">
                          <a:solidFill>
                            <a:schemeClr val="tx1"/>
                          </a:solidFill>
                        </a:rPr>
                        <a:t>Generación de empleo</a:t>
                      </a:r>
                      <a:endParaRPr lang="es-CO" sz="1800" kern="1200" noProof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80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3149534"/>
                  </a:ext>
                </a:extLst>
              </a:tr>
              <a:tr h="57435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800" noProof="0"/>
                        <a:t>Seguridad y sistemas alimentarios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800" kern="1200" noProof="0" dirty="0">
                          <a:solidFill>
                            <a:schemeClr val="tx1"/>
                          </a:solidFill>
                        </a:rPr>
                        <a:t>Agricultura y desarrollo rural</a:t>
                      </a:r>
                      <a:endParaRPr lang="es-CO" sz="180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3017778"/>
                  </a:ext>
                </a:extLst>
              </a:tr>
              <a:tr h="57435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800" kern="1200" noProof="0" dirty="0">
                          <a:solidFill>
                            <a:schemeClr val="tx1"/>
                          </a:solidFill>
                        </a:rPr>
                        <a:t>Avances socioeconómicos</a:t>
                      </a:r>
                      <a:endParaRPr lang="es-CO" sz="180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100" kern="1200" noProof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4461035"/>
                  </a:ext>
                </a:extLst>
              </a:tr>
            </a:tbl>
          </a:graphicData>
        </a:graphic>
      </p:graphicFrame>
      <p:pic>
        <p:nvPicPr>
          <p:cNvPr id="5" name="Picture 19">
            <a:extLst>
              <a:ext uri="{FF2B5EF4-FFF2-40B4-BE49-F238E27FC236}">
                <a16:creationId xmlns:a16="http://schemas.microsoft.com/office/drawing/2014/main" id="{0847145A-4185-B0C4-5158-282E8C3AA1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7626" y="342808"/>
            <a:ext cx="1887463" cy="798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1096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2A7E42DE-03A7-EEA3-85B5-8D090A02C4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4223" y="4623"/>
            <a:ext cx="9214619" cy="6304738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894DB5CB-3281-8580-73E1-5D47369DB4B2}"/>
              </a:ext>
            </a:extLst>
          </p:cNvPr>
          <p:cNvSpPr/>
          <p:nvPr/>
        </p:nvSpPr>
        <p:spPr>
          <a:xfrm>
            <a:off x="0" y="0"/>
            <a:ext cx="4826442" cy="574879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3603484-43EC-E6AB-45F2-DAAD622263C2}"/>
              </a:ext>
            </a:extLst>
          </p:cNvPr>
          <p:cNvSpPr txBox="1"/>
          <p:nvPr/>
        </p:nvSpPr>
        <p:spPr>
          <a:xfrm>
            <a:off x="-383745" y="2498907"/>
            <a:ext cx="4602542" cy="450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8700" b="1" dirty="0">
                <a:solidFill>
                  <a:srgbClr val="99A2B4"/>
                </a:solidFill>
                <a:latin typeface="Nunito" pitchFamily="2" charset="77"/>
              </a:rPr>
              <a:t>05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12E1ADDB-D926-13A9-F55E-0AE44BB20813}"/>
              </a:ext>
            </a:extLst>
          </p:cNvPr>
          <p:cNvSpPr/>
          <p:nvPr/>
        </p:nvSpPr>
        <p:spPr>
          <a:xfrm>
            <a:off x="0" y="5748793"/>
            <a:ext cx="12189350" cy="1121134"/>
          </a:xfrm>
          <a:prstGeom prst="rect">
            <a:avLst/>
          </a:prstGeom>
          <a:solidFill>
            <a:srgbClr val="99A2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DEF43BC6-50A3-D0DA-B370-4BBBD895F5D5}"/>
              </a:ext>
            </a:extLst>
          </p:cNvPr>
          <p:cNvSpPr/>
          <p:nvPr/>
        </p:nvSpPr>
        <p:spPr>
          <a:xfrm>
            <a:off x="2736126" y="1103453"/>
            <a:ext cx="4547382" cy="8825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AD8A88BC-1C4A-2884-CF95-B2DA6F4384DC}"/>
              </a:ext>
            </a:extLst>
          </p:cNvPr>
          <p:cNvSpPr/>
          <p:nvPr/>
        </p:nvSpPr>
        <p:spPr>
          <a:xfrm>
            <a:off x="3706185" y="2057609"/>
            <a:ext cx="4044929" cy="8825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626B349A-AA26-C937-179F-C1C81E13D277}"/>
              </a:ext>
            </a:extLst>
          </p:cNvPr>
          <p:cNvSpPr txBox="1"/>
          <p:nvPr/>
        </p:nvSpPr>
        <p:spPr>
          <a:xfrm>
            <a:off x="2808948" y="1103453"/>
            <a:ext cx="45473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6000" b="1" dirty="0">
                <a:solidFill>
                  <a:srgbClr val="001733"/>
                </a:solidFill>
                <a:latin typeface="Nunito" pitchFamily="2" charset="77"/>
                <a:cs typeface="Poppins Light" pitchFamily="2" charset="77"/>
              </a:rPr>
              <a:t>Ejemplos de</a:t>
            </a:r>
            <a:endParaRPr lang="es-CO" sz="6000" b="1" dirty="0">
              <a:solidFill>
                <a:srgbClr val="001733"/>
              </a:solidFill>
              <a:latin typeface="Nunito" pitchFamily="2" charset="77"/>
              <a:cs typeface="Poppins SemiBold" pitchFamily="2" charset="77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EFC04BC5-9329-ED7A-D1BF-DF6EF10783F8}"/>
              </a:ext>
            </a:extLst>
          </p:cNvPr>
          <p:cNvSpPr txBox="1"/>
          <p:nvPr/>
        </p:nvSpPr>
        <p:spPr>
          <a:xfrm>
            <a:off x="3779007" y="1993999"/>
            <a:ext cx="40725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6000" b="1" dirty="0">
                <a:solidFill>
                  <a:srgbClr val="001733"/>
                </a:solidFill>
                <a:latin typeface="Nunito" pitchFamily="2" charset="77"/>
                <a:cs typeface="Poppins SemiBold" pitchFamily="2" charset="77"/>
              </a:rPr>
              <a:t>Aplicación</a:t>
            </a: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F69F776C-79E4-FFF8-7401-9563339993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01005" y="289513"/>
            <a:ext cx="1365581" cy="539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920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2">
            <a:extLst>
              <a:ext uri="{FF2B5EF4-FFF2-40B4-BE49-F238E27FC236}">
                <a16:creationId xmlns:a16="http://schemas.microsoft.com/office/drawing/2014/main" id="{97A80C65-570F-33E4-1B47-5AA8D3766E24}"/>
              </a:ext>
            </a:extLst>
          </p:cNvPr>
          <p:cNvCxnSpPr>
            <a:cxnSpLocks/>
          </p:cNvCxnSpPr>
          <p:nvPr/>
        </p:nvCxnSpPr>
        <p:spPr>
          <a:xfrm>
            <a:off x="5263057" y="984926"/>
            <a:ext cx="1455313" cy="0"/>
          </a:xfrm>
          <a:prstGeom prst="line">
            <a:avLst/>
          </a:prstGeom>
          <a:ln w="41275">
            <a:solidFill>
              <a:srgbClr val="F2CA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>
            <a:extLst>
              <a:ext uri="{FF2B5EF4-FFF2-40B4-BE49-F238E27FC236}">
                <a16:creationId xmlns:a16="http://schemas.microsoft.com/office/drawing/2014/main" id="{B841DB4E-D00B-C6BA-11B8-2D4437B689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6439" y="5140110"/>
            <a:ext cx="115708" cy="1292072"/>
          </a:xfrm>
          <a:prstGeom prst="rect">
            <a:avLst/>
          </a:prstGeom>
        </p:spPr>
      </p:pic>
      <p:sp>
        <p:nvSpPr>
          <p:cNvPr id="4" name="TextBox 8">
            <a:extLst>
              <a:ext uri="{FF2B5EF4-FFF2-40B4-BE49-F238E27FC236}">
                <a16:creationId xmlns:a16="http://schemas.microsoft.com/office/drawing/2014/main" id="{ADE52B7E-C124-FFE7-9280-4F038B0FA45D}"/>
              </a:ext>
            </a:extLst>
          </p:cNvPr>
          <p:cNvSpPr txBox="1"/>
          <p:nvPr/>
        </p:nvSpPr>
        <p:spPr>
          <a:xfrm>
            <a:off x="1720088" y="227197"/>
            <a:ext cx="8177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s-ES" sz="2400" b="1" dirty="0">
                <a:solidFill>
                  <a:srgbClr val="001733"/>
                </a:solidFill>
                <a:latin typeface="Nunito" pitchFamily="2" charset="77"/>
                <a:cs typeface="Poppins Light" pitchFamily="2" charset="77"/>
              </a:rPr>
              <a:t>Proyecto Factibilidad Línea 2 del Metro de Bogotá</a:t>
            </a:r>
            <a:endParaRPr lang="es-CO" sz="2400" b="1" dirty="0">
              <a:solidFill>
                <a:srgbClr val="001733"/>
              </a:solidFill>
              <a:latin typeface="Nunito" pitchFamily="2" charset="77"/>
              <a:cs typeface="Poppins SemiBold" pitchFamily="2" charset="77"/>
            </a:endParaRPr>
          </a:p>
        </p:txBody>
      </p:sp>
      <p:pic>
        <p:nvPicPr>
          <p:cNvPr id="1026" name="Picture 2" descr="Home | Metro de Bogotá">
            <a:extLst>
              <a:ext uri="{FF2B5EF4-FFF2-40B4-BE49-F238E27FC236}">
                <a16:creationId xmlns:a16="http://schemas.microsoft.com/office/drawing/2014/main" id="{584A52EE-09A1-6CBA-D292-A90076B60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2164" y="141194"/>
            <a:ext cx="1679762" cy="76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Tabla 11">
            <a:extLst>
              <a:ext uri="{FF2B5EF4-FFF2-40B4-BE49-F238E27FC236}">
                <a16:creationId xmlns:a16="http://schemas.microsoft.com/office/drawing/2014/main" id="{B4A66A0E-A5E5-7D60-6B5D-0C39D06A87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2331716"/>
              </p:ext>
            </p:extLst>
          </p:nvPr>
        </p:nvGraphicFramePr>
        <p:xfrm>
          <a:off x="186438" y="1693369"/>
          <a:ext cx="11774148" cy="472161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705115">
                  <a:extLst>
                    <a:ext uri="{9D8B030D-6E8A-4147-A177-3AD203B41FA5}">
                      <a16:colId xmlns:a16="http://schemas.microsoft.com/office/drawing/2014/main" val="132007056"/>
                    </a:ext>
                  </a:extLst>
                </a:gridCol>
                <a:gridCol w="3729318">
                  <a:extLst>
                    <a:ext uri="{9D8B030D-6E8A-4147-A177-3AD203B41FA5}">
                      <a16:colId xmlns:a16="http://schemas.microsoft.com/office/drawing/2014/main" val="2672353003"/>
                    </a:ext>
                  </a:extLst>
                </a:gridCol>
                <a:gridCol w="2572870">
                  <a:extLst>
                    <a:ext uri="{9D8B030D-6E8A-4147-A177-3AD203B41FA5}">
                      <a16:colId xmlns:a16="http://schemas.microsoft.com/office/drawing/2014/main" val="1398243005"/>
                    </a:ext>
                  </a:extLst>
                </a:gridCol>
                <a:gridCol w="3766845">
                  <a:extLst>
                    <a:ext uri="{9D8B030D-6E8A-4147-A177-3AD203B41FA5}">
                      <a16:colId xmlns:a16="http://schemas.microsoft.com/office/drawing/2014/main" val="3117466092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s-CO" dirty="0"/>
                        <a:t>ODS RELACIONADO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Metas ONU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Indicadores Nacionales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Indicadores Proxi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2888982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4256486"/>
                  </a:ext>
                </a:extLst>
              </a:tr>
              <a:tr h="845643">
                <a:tc>
                  <a:txBody>
                    <a:bodyPr/>
                    <a:lstStyle/>
                    <a:p>
                      <a:pPr algn="ctr"/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dirty="0"/>
                        <a:t>Sistemas de Transporte seguros, asequibles y sostenibles</a:t>
                      </a:r>
                    </a:p>
                    <a:p>
                      <a:pPr algn="l"/>
                      <a:endParaRPr lang="es-CO" dirty="0"/>
                    </a:p>
                    <a:p>
                      <a:pPr algn="l"/>
                      <a:r>
                        <a:rPr lang="es-CO" dirty="0"/>
                        <a:t>Reducir el impacto ambiental en las ciudades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dirty="0"/>
                        <a:t>Vehículos Eléctricos</a:t>
                      </a:r>
                    </a:p>
                    <a:p>
                      <a:pPr algn="l"/>
                      <a:endParaRPr lang="es-CO" dirty="0"/>
                    </a:p>
                    <a:p>
                      <a:pPr algn="l"/>
                      <a:endParaRPr lang="es-CO" dirty="0"/>
                    </a:p>
                    <a:p>
                      <a:pPr algn="l"/>
                      <a:r>
                        <a:rPr lang="es-CO" dirty="0"/>
                        <a:t>Material particulado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dirty="0"/>
                        <a:t>No. de trenes eléctricos en el sistema.  </a:t>
                      </a:r>
                    </a:p>
                    <a:p>
                      <a:pPr algn="l"/>
                      <a:endParaRPr lang="es-CO" dirty="0"/>
                    </a:p>
                    <a:p>
                      <a:pPr algn="l"/>
                      <a:r>
                        <a:rPr lang="es-CO" dirty="0"/>
                        <a:t>No. de medidas para el manejo de emisiones atmosféricas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4731804"/>
                  </a:ext>
                </a:extLst>
              </a:tr>
              <a:tr h="1184899">
                <a:tc>
                  <a:txBody>
                    <a:bodyPr/>
                    <a:lstStyle/>
                    <a:p>
                      <a:pPr algn="ctr"/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dirty="0"/>
                        <a:t>Reducir el número de muertes por accidentes de tránsito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dirty="0"/>
                        <a:t>Tasa general de mortalidad por accidentes de tránsito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dirty="0"/>
                        <a:t>Número de muertes evitadas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25571694"/>
                  </a:ext>
                </a:extLst>
              </a:tr>
              <a:tr h="1332000">
                <a:tc>
                  <a:txBody>
                    <a:bodyPr/>
                    <a:lstStyle/>
                    <a:p>
                      <a:pPr algn="ctr"/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dirty="0"/>
                        <a:t>Elevar productividad económica</a:t>
                      </a:r>
                    </a:p>
                    <a:p>
                      <a:pPr algn="l"/>
                      <a:r>
                        <a:rPr lang="es-CO" dirty="0"/>
                        <a:t>Mejorar producción y consumo eficiente</a:t>
                      </a:r>
                    </a:p>
                    <a:p>
                      <a:pPr algn="l"/>
                      <a:r>
                        <a:rPr lang="es-CO" dirty="0"/>
                        <a:t>Empleo productivo y trabajo decente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dirty="0"/>
                        <a:t>Crecimiento anual del PIB</a:t>
                      </a:r>
                    </a:p>
                    <a:p>
                      <a:pPr algn="l"/>
                      <a:r>
                        <a:rPr lang="es-CO" dirty="0"/>
                        <a:t>Reducción en generación de residuos sólidos</a:t>
                      </a:r>
                    </a:p>
                    <a:p>
                      <a:pPr algn="l"/>
                      <a:r>
                        <a:rPr lang="es-CO" dirty="0"/>
                        <a:t>Tasa de desempleo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dirty="0"/>
                        <a:t>Definición </a:t>
                      </a:r>
                      <a:r>
                        <a:rPr lang="es-CO" dirty="0" err="1"/>
                        <a:t>Capex</a:t>
                      </a:r>
                      <a:r>
                        <a:rPr lang="es-CO" dirty="0"/>
                        <a:t> y </a:t>
                      </a:r>
                      <a:r>
                        <a:rPr lang="es-CO" dirty="0" err="1"/>
                        <a:t>Opex</a:t>
                      </a:r>
                      <a:r>
                        <a:rPr lang="es-CO" dirty="0"/>
                        <a:t> del proyecto</a:t>
                      </a:r>
                    </a:p>
                    <a:p>
                      <a:pPr algn="l"/>
                      <a:r>
                        <a:rPr lang="es-CO" dirty="0"/>
                        <a:t>No. de medidas para el manejo de residuos.  </a:t>
                      </a:r>
                    </a:p>
                    <a:p>
                      <a:pPr algn="l"/>
                      <a:r>
                        <a:rPr lang="es-CO" dirty="0"/>
                        <a:t>Empleos generados por el proyecto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8962599"/>
                  </a:ext>
                </a:extLst>
              </a:tr>
            </a:tbl>
          </a:graphicData>
        </a:graphic>
      </p:graphicFrame>
      <p:pic>
        <p:nvPicPr>
          <p:cNvPr id="14" name="Picture 2" descr="Objetivo de Desarrollo Sostenible 11 - Wikipedia, la enciclopedia libre">
            <a:extLst>
              <a:ext uri="{FF2B5EF4-FFF2-40B4-BE49-F238E27FC236}">
                <a16:creationId xmlns:a16="http://schemas.microsoft.com/office/drawing/2014/main" id="{BFC47F26-6721-E35C-1D22-941625A6E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128" y="2877770"/>
            <a:ext cx="637741" cy="690184"/>
          </a:xfrm>
          <a:prstGeom prst="rect">
            <a:avLst/>
          </a:prstGeom>
          <a:noFill/>
          <a:ln w="12700">
            <a:solidFill>
              <a:sysClr val="windowText" lastClr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624279E8-23C4-D1B6-6AD3-74F234895F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947" y="4062171"/>
            <a:ext cx="645922" cy="690184"/>
          </a:xfrm>
          <a:prstGeom prst="rect">
            <a:avLst/>
          </a:prstGeom>
          <a:ln w="12700">
            <a:solidFill>
              <a:sysClr val="windowText" lastClr="000000"/>
            </a:solidFill>
          </a:ln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3C3E79E6-736B-DACA-F8D4-5045977E81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5058" y="5399369"/>
            <a:ext cx="682811" cy="68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3574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2">
            <a:extLst>
              <a:ext uri="{FF2B5EF4-FFF2-40B4-BE49-F238E27FC236}">
                <a16:creationId xmlns:a16="http://schemas.microsoft.com/office/drawing/2014/main" id="{97A80C65-570F-33E4-1B47-5AA8D3766E24}"/>
              </a:ext>
            </a:extLst>
          </p:cNvPr>
          <p:cNvCxnSpPr>
            <a:cxnSpLocks/>
          </p:cNvCxnSpPr>
          <p:nvPr/>
        </p:nvCxnSpPr>
        <p:spPr>
          <a:xfrm>
            <a:off x="5263057" y="984926"/>
            <a:ext cx="1455313" cy="0"/>
          </a:xfrm>
          <a:prstGeom prst="line">
            <a:avLst/>
          </a:prstGeom>
          <a:ln w="41275">
            <a:solidFill>
              <a:srgbClr val="F2CA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>
            <a:extLst>
              <a:ext uri="{FF2B5EF4-FFF2-40B4-BE49-F238E27FC236}">
                <a16:creationId xmlns:a16="http://schemas.microsoft.com/office/drawing/2014/main" id="{B841DB4E-D00B-C6BA-11B8-2D4437B689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6439" y="5140110"/>
            <a:ext cx="115708" cy="1292072"/>
          </a:xfrm>
          <a:prstGeom prst="rect">
            <a:avLst/>
          </a:prstGeom>
        </p:spPr>
      </p:pic>
      <p:sp>
        <p:nvSpPr>
          <p:cNvPr id="4" name="TextBox 8">
            <a:extLst>
              <a:ext uri="{FF2B5EF4-FFF2-40B4-BE49-F238E27FC236}">
                <a16:creationId xmlns:a16="http://schemas.microsoft.com/office/drawing/2014/main" id="{ADE52B7E-C124-FFE7-9280-4F038B0FA45D}"/>
              </a:ext>
            </a:extLst>
          </p:cNvPr>
          <p:cNvSpPr txBox="1"/>
          <p:nvPr/>
        </p:nvSpPr>
        <p:spPr>
          <a:xfrm>
            <a:off x="1720088" y="227197"/>
            <a:ext cx="8177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s-ES" sz="2400" b="1" dirty="0">
                <a:solidFill>
                  <a:srgbClr val="001733"/>
                </a:solidFill>
                <a:latin typeface="Nunito" pitchFamily="2" charset="77"/>
                <a:cs typeface="Poppins Light" pitchFamily="2" charset="77"/>
              </a:rPr>
              <a:t>Proyecto Factibilidad Línea 2 del Metro de Bogotá</a:t>
            </a:r>
            <a:endParaRPr lang="es-CO" sz="2400" b="1" dirty="0">
              <a:solidFill>
                <a:srgbClr val="001733"/>
              </a:solidFill>
              <a:latin typeface="Nunito" pitchFamily="2" charset="77"/>
              <a:cs typeface="Poppins SemiBold" pitchFamily="2" charset="77"/>
            </a:endParaRPr>
          </a:p>
        </p:txBody>
      </p:sp>
      <p:pic>
        <p:nvPicPr>
          <p:cNvPr id="1026" name="Picture 2" descr="Home | Metro de Bogotá">
            <a:extLst>
              <a:ext uri="{FF2B5EF4-FFF2-40B4-BE49-F238E27FC236}">
                <a16:creationId xmlns:a16="http://schemas.microsoft.com/office/drawing/2014/main" id="{584A52EE-09A1-6CBA-D292-A90076B60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2164" y="141194"/>
            <a:ext cx="1679762" cy="76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Tabla 11">
            <a:extLst>
              <a:ext uri="{FF2B5EF4-FFF2-40B4-BE49-F238E27FC236}">
                <a16:creationId xmlns:a16="http://schemas.microsoft.com/office/drawing/2014/main" id="{B4A66A0E-A5E5-7D60-6B5D-0C39D06A87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060446"/>
              </p:ext>
            </p:extLst>
          </p:nvPr>
        </p:nvGraphicFramePr>
        <p:xfrm>
          <a:off x="186438" y="1693369"/>
          <a:ext cx="11774148" cy="499593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705115">
                  <a:extLst>
                    <a:ext uri="{9D8B030D-6E8A-4147-A177-3AD203B41FA5}">
                      <a16:colId xmlns:a16="http://schemas.microsoft.com/office/drawing/2014/main" val="132007056"/>
                    </a:ext>
                  </a:extLst>
                </a:gridCol>
                <a:gridCol w="3576918">
                  <a:extLst>
                    <a:ext uri="{9D8B030D-6E8A-4147-A177-3AD203B41FA5}">
                      <a16:colId xmlns:a16="http://schemas.microsoft.com/office/drawing/2014/main" val="2672353003"/>
                    </a:ext>
                  </a:extLst>
                </a:gridCol>
                <a:gridCol w="2725270">
                  <a:extLst>
                    <a:ext uri="{9D8B030D-6E8A-4147-A177-3AD203B41FA5}">
                      <a16:colId xmlns:a16="http://schemas.microsoft.com/office/drawing/2014/main" val="1398243005"/>
                    </a:ext>
                  </a:extLst>
                </a:gridCol>
                <a:gridCol w="3766845">
                  <a:extLst>
                    <a:ext uri="{9D8B030D-6E8A-4147-A177-3AD203B41FA5}">
                      <a16:colId xmlns:a16="http://schemas.microsoft.com/office/drawing/2014/main" val="3117466092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s-CO" dirty="0"/>
                        <a:t>ODS RELACIONADO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Metas ONU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Indicadores Nacionales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Indicadores Proxi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2888982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4256486"/>
                  </a:ext>
                </a:extLst>
              </a:tr>
              <a:tr h="845643">
                <a:tc>
                  <a:txBody>
                    <a:bodyPr/>
                    <a:lstStyle/>
                    <a:p>
                      <a:pPr algn="ctr"/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dirty="0"/>
                        <a:t>Desarrollar infraestructuras fiables, sostenibles y resilientes</a:t>
                      </a:r>
                    </a:p>
                    <a:p>
                      <a:pPr algn="l"/>
                      <a:endParaRPr lang="es-CO" dirty="0"/>
                    </a:p>
                    <a:p>
                      <a:pPr algn="l"/>
                      <a:endParaRPr lang="es-CO" dirty="0"/>
                    </a:p>
                    <a:p>
                      <a:pPr algn="l"/>
                      <a:r>
                        <a:rPr lang="es-CO" dirty="0"/>
                        <a:t>Reducir la intensidad de emisiones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dirty="0"/>
                        <a:t>Viajes realizados diariamente en transporte público</a:t>
                      </a:r>
                    </a:p>
                    <a:p>
                      <a:pPr algn="l"/>
                      <a:endParaRPr lang="es-CO" dirty="0"/>
                    </a:p>
                    <a:p>
                      <a:pPr algn="l"/>
                      <a:r>
                        <a:rPr lang="es-CO" dirty="0"/>
                        <a:t>Intensidad de emisiones de CO</a:t>
                      </a:r>
                      <a:r>
                        <a:rPr lang="es-CO" sz="12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dirty="0"/>
                        <a:t>No. de viajes diarios proyectados en el sistema.  </a:t>
                      </a:r>
                    </a:p>
                    <a:p>
                      <a:pPr algn="l"/>
                      <a:endParaRPr lang="es-CO" dirty="0"/>
                    </a:p>
                    <a:p>
                      <a:pPr algn="l"/>
                      <a:endParaRPr lang="es-CO" dirty="0"/>
                    </a:p>
                    <a:p>
                      <a:pPr algn="l"/>
                      <a:r>
                        <a:rPr lang="es-CO" dirty="0"/>
                        <a:t>% de reducción de emisiones (emisión actual – emisión proyectada)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4731804"/>
                  </a:ext>
                </a:extLst>
              </a:tr>
              <a:tr h="1184899">
                <a:tc>
                  <a:txBody>
                    <a:bodyPr/>
                    <a:lstStyle/>
                    <a:p>
                      <a:pPr algn="ctr"/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dirty="0"/>
                        <a:t>Incorporar medidas relativas al cambio climático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dirty="0"/>
                        <a:t>Reducción de emisiones totales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dirty="0"/>
                        <a:t>% de reducción de emisiones (emisión actual – emisión proyectada)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25571694"/>
                  </a:ext>
                </a:extLst>
              </a:tr>
              <a:tr h="1332000">
                <a:tc>
                  <a:txBody>
                    <a:bodyPr/>
                    <a:lstStyle/>
                    <a:p>
                      <a:pPr algn="ctr"/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dirty="0"/>
                        <a:t>Promover prácticas de adquisición pública transparentes y sostenibles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dirty="0"/>
                        <a:t>Prácticas sostenibles en contratación pública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dirty="0"/>
                        <a:t>Valor de los contratos derivados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98962599"/>
                  </a:ext>
                </a:extLst>
              </a:tr>
            </a:tbl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id="{6075AF2D-3E85-B2FC-291B-AE1AE16B2B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577" y="2774337"/>
            <a:ext cx="935721" cy="978643"/>
          </a:xfrm>
          <a:prstGeom prst="rect">
            <a:avLst/>
          </a:prstGeom>
        </p:spPr>
      </p:pic>
      <p:pic>
        <p:nvPicPr>
          <p:cNvPr id="5" name="Picture 4" descr="Objetivo de Desarrollo Sostenible 13 - Wikipedia, la enciclopedia libre">
            <a:extLst>
              <a:ext uri="{FF2B5EF4-FFF2-40B4-BE49-F238E27FC236}">
                <a16:creationId xmlns:a16="http://schemas.microsoft.com/office/drawing/2014/main" id="{8641D229-8201-D234-03B3-BC8F52D44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44" y="4308936"/>
            <a:ext cx="915302" cy="978643"/>
          </a:xfrm>
          <a:prstGeom prst="rect">
            <a:avLst/>
          </a:prstGeom>
          <a:noFill/>
          <a:ln w="12700">
            <a:solidFill>
              <a:sysClr val="windowText" lastClr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DE8A654-A2F4-E2B2-8176-44C4970908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405" y="5642980"/>
            <a:ext cx="1006341" cy="978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6876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535FAA0-C73F-C8BF-D663-F1F8CA4288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69"/>
          <a:stretch/>
        </p:blipFill>
        <p:spPr>
          <a:xfrm>
            <a:off x="-9556" y="1210492"/>
            <a:ext cx="3751119" cy="579432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1EC1457-31CE-F7E1-6437-BEAC54AD57D6}"/>
              </a:ext>
            </a:extLst>
          </p:cNvPr>
          <p:cNvSpPr txBox="1"/>
          <p:nvPr/>
        </p:nvSpPr>
        <p:spPr>
          <a:xfrm>
            <a:off x="4052233" y="964687"/>
            <a:ext cx="24144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4800" b="1" dirty="0">
                <a:solidFill>
                  <a:srgbClr val="9D0405"/>
                </a:solidFill>
                <a:latin typeface="Nunito" pitchFamily="2" charset="77"/>
              </a:rPr>
              <a:t>Agenda</a:t>
            </a:r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CECA4C01-29CB-E232-FE7E-93FB491CF72B}"/>
              </a:ext>
            </a:extLst>
          </p:cNvPr>
          <p:cNvSpPr txBox="1"/>
          <p:nvPr/>
        </p:nvSpPr>
        <p:spPr>
          <a:xfrm>
            <a:off x="4443016" y="1727898"/>
            <a:ext cx="4349292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s-CO" dirty="0">
                <a:solidFill>
                  <a:srgbClr val="001733"/>
                </a:solidFill>
                <a:latin typeface="Nunito" pitchFamily="2" charset="77"/>
                <a:cs typeface="Poppins Light" pitchFamily="2" charset="77"/>
              </a:rPr>
              <a:t>Objetivos de la Metodología</a:t>
            </a:r>
            <a:endParaRPr lang="es-CO" dirty="0">
              <a:solidFill>
                <a:srgbClr val="001733"/>
              </a:solidFill>
              <a:latin typeface="Nunito" pitchFamily="2" charset="77"/>
              <a:cs typeface="Poppins SemiBold" pitchFamily="2" charset="77"/>
            </a:endParaRPr>
          </a:p>
          <a:p>
            <a:pPr>
              <a:lnSpc>
                <a:spcPct val="200000"/>
              </a:lnSpc>
            </a:pPr>
            <a:r>
              <a:rPr lang="es-CO" sz="2000" dirty="0">
                <a:solidFill>
                  <a:srgbClr val="001733"/>
                </a:solidFill>
                <a:latin typeface="Nunito" pitchFamily="2" charset="77"/>
                <a:cs typeface="Poppins Light" pitchFamily="2" charset="77"/>
              </a:rPr>
              <a:t>Procesos Metodológico  </a:t>
            </a:r>
            <a:endParaRPr lang="es-CO" sz="2000" dirty="0">
              <a:solidFill>
                <a:srgbClr val="001733"/>
              </a:solidFill>
              <a:latin typeface="Nunito" pitchFamily="2" charset="77"/>
              <a:cs typeface="Poppins SemiBold" pitchFamily="2" charset="77"/>
            </a:endParaRPr>
          </a:p>
          <a:p>
            <a:pPr>
              <a:lnSpc>
                <a:spcPct val="200000"/>
              </a:lnSpc>
            </a:pPr>
            <a:r>
              <a:rPr lang="es-CO" sz="2000" dirty="0">
                <a:solidFill>
                  <a:srgbClr val="001733"/>
                </a:solidFill>
                <a:latin typeface="Nunito" pitchFamily="2" charset="77"/>
                <a:cs typeface="Poppins Light" pitchFamily="2" charset="77"/>
              </a:rPr>
              <a:t>Principios Metodológicos</a:t>
            </a:r>
            <a:endParaRPr lang="es-CO" sz="2000" dirty="0">
              <a:solidFill>
                <a:srgbClr val="001733"/>
              </a:solidFill>
              <a:latin typeface="Nunito" pitchFamily="2" charset="77"/>
              <a:cs typeface="Poppins SemiBold" pitchFamily="2" charset="77"/>
            </a:endParaRPr>
          </a:p>
          <a:p>
            <a:pPr>
              <a:lnSpc>
                <a:spcPct val="200000"/>
              </a:lnSpc>
            </a:pPr>
            <a:r>
              <a:rPr lang="es-CO" sz="2000" dirty="0">
                <a:solidFill>
                  <a:srgbClr val="001733"/>
                </a:solidFill>
                <a:latin typeface="Nunito" pitchFamily="2" charset="77"/>
                <a:cs typeface="Poppins Light" pitchFamily="2" charset="77"/>
              </a:rPr>
              <a:t>Relación con Taxonomías y Bonos</a:t>
            </a:r>
          </a:p>
          <a:p>
            <a:pPr>
              <a:lnSpc>
                <a:spcPct val="200000"/>
              </a:lnSpc>
            </a:pPr>
            <a:r>
              <a:rPr lang="es-CO" sz="2000" dirty="0">
                <a:solidFill>
                  <a:srgbClr val="001733"/>
                </a:solidFill>
                <a:latin typeface="Nunito" pitchFamily="2" charset="77"/>
                <a:cs typeface="Poppins Light" pitchFamily="2" charset="77"/>
              </a:rPr>
              <a:t>Ejemplos de Aplicación </a:t>
            </a:r>
          </a:p>
          <a:p>
            <a:pPr>
              <a:lnSpc>
                <a:spcPct val="200000"/>
              </a:lnSpc>
            </a:pPr>
            <a:r>
              <a:rPr lang="es-CO" sz="2000" dirty="0">
                <a:solidFill>
                  <a:srgbClr val="001733"/>
                </a:solidFill>
                <a:latin typeface="Nunito" pitchFamily="2" charset="77"/>
                <a:cs typeface="Poppins Light" pitchFamily="2" charset="77"/>
              </a:rPr>
              <a:t>Conclusiones y pasos a seguir</a:t>
            </a:r>
            <a:endParaRPr lang="es-CO" sz="2000" dirty="0">
              <a:solidFill>
                <a:srgbClr val="001733"/>
              </a:solidFill>
              <a:latin typeface="Nunito" pitchFamily="2" charset="77"/>
              <a:cs typeface="Poppins SemiBold" pitchFamily="2" charset="77"/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71876672-1612-2D68-08A8-BFF29355732B}"/>
              </a:ext>
            </a:extLst>
          </p:cNvPr>
          <p:cNvCxnSpPr/>
          <p:nvPr/>
        </p:nvCxnSpPr>
        <p:spPr>
          <a:xfrm>
            <a:off x="4179778" y="2434481"/>
            <a:ext cx="7294420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197C4B61-5A9E-5AEC-B85E-B8D96D681230}"/>
              </a:ext>
            </a:extLst>
          </p:cNvPr>
          <p:cNvCxnSpPr/>
          <p:nvPr/>
        </p:nvCxnSpPr>
        <p:spPr>
          <a:xfrm>
            <a:off x="4179778" y="3068327"/>
            <a:ext cx="7294420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777FDB7D-2821-9F4C-35D7-64E1A8C5412D}"/>
              </a:ext>
            </a:extLst>
          </p:cNvPr>
          <p:cNvCxnSpPr/>
          <p:nvPr/>
        </p:nvCxnSpPr>
        <p:spPr>
          <a:xfrm>
            <a:off x="4179778" y="3702173"/>
            <a:ext cx="7294420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4869A46C-0CCF-02F2-A572-EABE92D8BAC4}"/>
              </a:ext>
            </a:extLst>
          </p:cNvPr>
          <p:cNvCxnSpPr/>
          <p:nvPr/>
        </p:nvCxnSpPr>
        <p:spPr>
          <a:xfrm>
            <a:off x="4179778" y="4273673"/>
            <a:ext cx="7294420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80DEB13D-2A79-719E-4665-306844DF755D}"/>
              </a:ext>
            </a:extLst>
          </p:cNvPr>
          <p:cNvCxnSpPr/>
          <p:nvPr/>
        </p:nvCxnSpPr>
        <p:spPr>
          <a:xfrm>
            <a:off x="4179778" y="4959474"/>
            <a:ext cx="7294420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FE43DEB9-3379-2E37-2891-BB813F3DDC51}"/>
              </a:ext>
            </a:extLst>
          </p:cNvPr>
          <p:cNvCxnSpPr/>
          <p:nvPr/>
        </p:nvCxnSpPr>
        <p:spPr>
          <a:xfrm>
            <a:off x="4179778" y="5530974"/>
            <a:ext cx="7294420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rma libre 11">
            <a:extLst>
              <a:ext uri="{FF2B5EF4-FFF2-40B4-BE49-F238E27FC236}">
                <a16:creationId xmlns:a16="http://schemas.microsoft.com/office/drawing/2014/main" id="{680C6919-4143-7D6B-AE89-1494C3D3BCD7}"/>
              </a:ext>
            </a:extLst>
          </p:cNvPr>
          <p:cNvSpPr/>
          <p:nvPr/>
        </p:nvSpPr>
        <p:spPr>
          <a:xfrm>
            <a:off x="-31173" y="2400300"/>
            <a:ext cx="3751118" cy="4457700"/>
          </a:xfrm>
          <a:custGeom>
            <a:avLst/>
            <a:gdLst>
              <a:gd name="connsiteX0" fmla="*/ 0 w 3751118"/>
              <a:gd name="connsiteY0" fmla="*/ 0 h 4457700"/>
              <a:gd name="connsiteX1" fmla="*/ 0 w 3751118"/>
              <a:gd name="connsiteY1" fmla="*/ 0 h 4457700"/>
              <a:gd name="connsiteX2" fmla="*/ 3605646 w 3751118"/>
              <a:gd name="connsiteY2" fmla="*/ 0 h 4457700"/>
              <a:gd name="connsiteX3" fmla="*/ 3605646 w 3751118"/>
              <a:gd name="connsiteY3" fmla="*/ 4457700 h 4457700"/>
              <a:gd name="connsiteX4" fmla="*/ 3751118 w 3751118"/>
              <a:gd name="connsiteY4" fmla="*/ 4457700 h 445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1118" h="4457700">
                <a:moveTo>
                  <a:pt x="0" y="0"/>
                </a:moveTo>
                <a:lnTo>
                  <a:pt x="0" y="0"/>
                </a:lnTo>
                <a:lnTo>
                  <a:pt x="3605646" y="0"/>
                </a:lnTo>
                <a:lnTo>
                  <a:pt x="3605646" y="4457700"/>
                </a:lnTo>
                <a:lnTo>
                  <a:pt x="3751118" y="4457700"/>
                </a:lnTo>
              </a:path>
            </a:pathLst>
          </a:custGeom>
          <a:noFill/>
          <a:ln>
            <a:solidFill>
              <a:srgbClr val="9D040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5" name="Rectángulo redondeado 14">
            <a:extLst>
              <a:ext uri="{FF2B5EF4-FFF2-40B4-BE49-F238E27FC236}">
                <a16:creationId xmlns:a16="http://schemas.microsoft.com/office/drawing/2014/main" id="{A0F3CD2A-2468-A8B0-5341-225B71E4678F}"/>
              </a:ext>
            </a:extLst>
          </p:cNvPr>
          <p:cNvSpPr/>
          <p:nvPr/>
        </p:nvSpPr>
        <p:spPr>
          <a:xfrm>
            <a:off x="9410039" y="1540042"/>
            <a:ext cx="1097280" cy="4324262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id="{E542AB30-5FC6-5CBA-DEBF-F14691B2BABF}"/>
              </a:ext>
            </a:extLst>
          </p:cNvPr>
          <p:cNvSpPr txBox="1"/>
          <p:nvPr/>
        </p:nvSpPr>
        <p:spPr>
          <a:xfrm>
            <a:off x="9925955" y="1855556"/>
            <a:ext cx="581364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000" dirty="0">
                <a:solidFill>
                  <a:srgbClr val="9D0405"/>
                </a:solidFill>
                <a:latin typeface="Nunito" pitchFamily="2" charset="77"/>
                <a:cs typeface="Poppins Light" pitchFamily="2" charset="77"/>
              </a:rPr>
              <a:t>01</a:t>
            </a:r>
          </a:p>
          <a:p>
            <a:pPr>
              <a:lnSpc>
                <a:spcPct val="200000"/>
              </a:lnSpc>
            </a:pPr>
            <a:r>
              <a:rPr lang="en-US" sz="2000" dirty="0">
                <a:solidFill>
                  <a:srgbClr val="9D0405"/>
                </a:solidFill>
                <a:latin typeface="Nunito" pitchFamily="2" charset="77"/>
                <a:cs typeface="Poppins Light" pitchFamily="2" charset="77"/>
              </a:rPr>
              <a:t>02</a:t>
            </a:r>
          </a:p>
          <a:p>
            <a:pPr>
              <a:lnSpc>
                <a:spcPct val="200000"/>
              </a:lnSpc>
            </a:pPr>
            <a:r>
              <a:rPr lang="en-US" sz="2000" dirty="0">
                <a:solidFill>
                  <a:srgbClr val="9D0405"/>
                </a:solidFill>
                <a:latin typeface="Nunito" pitchFamily="2" charset="77"/>
                <a:cs typeface="Poppins Light" pitchFamily="2" charset="77"/>
              </a:rPr>
              <a:t>03</a:t>
            </a:r>
          </a:p>
          <a:p>
            <a:pPr>
              <a:lnSpc>
                <a:spcPct val="200000"/>
              </a:lnSpc>
            </a:pPr>
            <a:r>
              <a:rPr lang="en-US" sz="2000" dirty="0">
                <a:solidFill>
                  <a:srgbClr val="9D0405"/>
                </a:solidFill>
                <a:latin typeface="Nunito" pitchFamily="2" charset="77"/>
                <a:cs typeface="Poppins Light" pitchFamily="2" charset="77"/>
              </a:rPr>
              <a:t>04</a:t>
            </a:r>
          </a:p>
          <a:p>
            <a:pPr>
              <a:lnSpc>
                <a:spcPct val="200000"/>
              </a:lnSpc>
            </a:pPr>
            <a:r>
              <a:rPr lang="en-US" sz="2000" dirty="0">
                <a:solidFill>
                  <a:srgbClr val="9D0405"/>
                </a:solidFill>
                <a:latin typeface="Nunito" pitchFamily="2" charset="77"/>
                <a:cs typeface="Poppins Light" pitchFamily="2" charset="77"/>
              </a:rPr>
              <a:t>05</a:t>
            </a:r>
          </a:p>
          <a:p>
            <a:pPr>
              <a:lnSpc>
                <a:spcPct val="200000"/>
              </a:lnSpc>
            </a:pPr>
            <a:r>
              <a:rPr lang="en-US" sz="2000" dirty="0">
                <a:solidFill>
                  <a:srgbClr val="9D0405"/>
                </a:solidFill>
                <a:latin typeface="Nunito" pitchFamily="2" charset="77"/>
                <a:cs typeface="Poppins Light" pitchFamily="2" charset="77"/>
              </a:rPr>
              <a:t>06</a:t>
            </a:r>
          </a:p>
          <a:p>
            <a:pPr>
              <a:lnSpc>
                <a:spcPct val="200000"/>
              </a:lnSpc>
            </a:pPr>
            <a:endParaRPr lang="en-US" sz="2000" dirty="0">
              <a:solidFill>
                <a:srgbClr val="9D0405"/>
              </a:solidFill>
              <a:latin typeface="Nunito" pitchFamily="2" charset="77"/>
              <a:cs typeface="Poppins SemiBold" pitchFamily="2" charset="77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29093C2-613C-3EE5-3133-D1E394F886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6439" y="5140110"/>
            <a:ext cx="115708" cy="129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7599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2">
            <a:extLst>
              <a:ext uri="{FF2B5EF4-FFF2-40B4-BE49-F238E27FC236}">
                <a16:creationId xmlns:a16="http://schemas.microsoft.com/office/drawing/2014/main" id="{97A80C65-570F-33E4-1B47-5AA8D3766E24}"/>
              </a:ext>
            </a:extLst>
          </p:cNvPr>
          <p:cNvCxnSpPr>
            <a:cxnSpLocks/>
          </p:cNvCxnSpPr>
          <p:nvPr/>
        </p:nvCxnSpPr>
        <p:spPr>
          <a:xfrm>
            <a:off x="5263057" y="984926"/>
            <a:ext cx="1455313" cy="0"/>
          </a:xfrm>
          <a:prstGeom prst="line">
            <a:avLst/>
          </a:prstGeom>
          <a:ln w="41275">
            <a:solidFill>
              <a:srgbClr val="F2CA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>
            <a:extLst>
              <a:ext uri="{FF2B5EF4-FFF2-40B4-BE49-F238E27FC236}">
                <a16:creationId xmlns:a16="http://schemas.microsoft.com/office/drawing/2014/main" id="{B841DB4E-D00B-C6BA-11B8-2D4437B689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6439" y="5140110"/>
            <a:ext cx="115708" cy="1292072"/>
          </a:xfrm>
          <a:prstGeom prst="rect">
            <a:avLst/>
          </a:prstGeom>
        </p:spPr>
      </p:pic>
      <p:sp>
        <p:nvSpPr>
          <p:cNvPr id="4" name="TextBox 8">
            <a:extLst>
              <a:ext uri="{FF2B5EF4-FFF2-40B4-BE49-F238E27FC236}">
                <a16:creationId xmlns:a16="http://schemas.microsoft.com/office/drawing/2014/main" id="{ADE52B7E-C124-FFE7-9280-4F038B0FA45D}"/>
              </a:ext>
            </a:extLst>
          </p:cNvPr>
          <p:cNvSpPr txBox="1"/>
          <p:nvPr/>
        </p:nvSpPr>
        <p:spPr>
          <a:xfrm>
            <a:off x="1720088" y="227197"/>
            <a:ext cx="8177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s-ES" sz="2400" b="1" dirty="0">
                <a:solidFill>
                  <a:srgbClr val="001733"/>
                </a:solidFill>
                <a:latin typeface="Nunito" pitchFamily="2" charset="77"/>
                <a:cs typeface="Poppins Light" pitchFamily="2" charset="77"/>
              </a:rPr>
              <a:t>Proyecto Distritos de Riego</a:t>
            </a:r>
            <a:endParaRPr lang="es-CO" sz="2400" b="1" dirty="0">
              <a:solidFill>
                <a:srgbClr val="001733"/>
              </a:solidFill>
              <a:latin typeface="Nunito" pitchFamily="2" charset="77"/>
              <a:cs typeface="Poppins SemiBold" pitchFamily="2" charset="77"/>
            </a:endParaRPr>
          </a:p>
        </p:txBody>
      </p:sp>
      <p:graphicFrame>
        <p:nvGraphicFramePr>
          <p:cNvPr id="12" name="Tabla 11">
            <a:extLst>
              <a:ext uri="{FF2B5EF4-FFF2-40B4-BE49-F238E27FC236}">
                <a16:creationId xmlns:a16="http://schemas.microsoft.com/office/drawing/2014/main" id="{B4A66A0E-A5E5-7D60-6B5D-0C39D06A87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2956887"/>
              </p:ext>
            </p:extLst>
          </p:nvPr>
        </p:nvGraphicFramePr>
        <p:xfrm>
          <a:off x="186438" y="1693369"/>
          <a:ext cx="11774148" cy="459057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705115">
                  <a:extLst>
                    <a:ext uri="{9D8B030D-6E8A-4147-A177-3AD203B41FA5}">
                      <a16:colId xmlns:a16="http://schemas.microsoft.com/office/drawing/2014/main" val="132007056"/>
                    </a:ext>
                  </a:extLst>
                </a:gridCol>
                <a:gridCol w="3729318">
                  <a:extLst>
                    <a:ext uri="{9D8B030D-6E8A-4147-A177-3AD203B41FA5}">
                      <a16:colId xmlns:a16="http://schemas.microsoft.com/office/drawing/2014/main" val="2672353003"/>
                    </a:ext>
                  </a:extLst>
                </a:gridCol>
                <a:gridCol w="2572870">
                  <a:extLst>
                    <a:ext uri="{9D8B030D-6E8A-4147-A177-3AD203B41FA5}">
                      <a16:colId xmlns:a16="http://schemas.microsoft.com/office/drawing/2014/main" val="1398243005"/>
                    </a:ext>
                  </a:extLst>
                </a:gridCol>
                <a:gridCol w="3766845">
                  <a:extLst>
                    <a:ext uri="{9D8B030D-6E8A-4147-A177-3AD203B41FA5}">
                      <a16:colId xmlns:a16="http://schemas.microsoft.com/office/drawing/2014/main" val="3117466092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s-CO" dirty="0"/>
                        <a:t>ODS RELACIONADO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Metas ONU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Indicadores Nacionales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Indicadores Proxi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2888982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4256486"/>
                  </a:ext>
                </a:extLst>
              </a:tr>
              <a:tr h="1184899">
                <a:tc>
                  <a:txBody>
                    <a:bodyPr/>
                    <a:lstStyle/>
                    <a:p>
                      <a:pPr algn="ctr"/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dirty="0"/>
                        <a:t>Poner fin al hambre</a:t>
                      </a:r>
                    </a:p>
                    <a:p>
                      <a:pPr algn="l"/>
                      <a:r>
                        <a:rPr lang="es-CO" dirty="0"/>
                        <a:t>Poner fin a formas de malnutrición</a:t>
                      </a:r>
                    </a:p>
                    <a:p>
                      <a:pPr algn="l"/>
                      <a:r>
                        <a:rPr lang="es-CO" dirty="0"/>
                        <a:t>Mantener la genética de semillas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dirty="0"/>
                        <a:t>Prevalencia de desnutrición aguda en niños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dirty="0"/>
                        <a:t>No. de programas dirigidos a la alimentación como resultado del proyecto. 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25571694"/>
                  </a:ext>
                </a:extLst>
              </a:tr>
              <a:tr h="1332000">
                <a:tc>
                  <a:txBody>
                    <a:bodyPr/>
                    <a:lstStyle/>
                    <a:p>
                      <a:pPr algn="ctr"/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dirty="0"/>
                        <a:t>Elevar productividad económica</a:t>
                      </a:r>
                    </a:p>
                    <a:p>
                      <a:pPr algn="l"/>
                      <a:r>
                        <a:rPr lang="es-CO" dirty="0"/>
                        <a:t>Empleo productivo y trabajo decente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dirty="0"/>
                        <a:t>Crecimiento anual del PIB</a:t>
                      </a:r>
                    </a:p>
                    <a:p>
                      <a:pPr algn="l"/>
                      <a:r>
                        <a:rPr lang="es-CO" dirty="0"/>
                        <a:t>Tasa de desempleo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dirty="0"/>
                        <a:t>Definición </a:t>
                      </a:r>
                      <a:r>
                        <a:rPr lang="es-CO" dirty="0" err="1"/>
                        <a:t>Capex</a:t>
                      </a:r>
                      <a:r>
                        <a:rPr lang="es-CO" dirty="0"/>
                        <a:t> y </a:t>
                      </a:r>
                      <a:r>
                        <a:rPr lang="es-CO" dirty="0" err="1"/>
                        <a:t>Opex</a:t>
                      </a:r>
                      <a:r>
                        <a:rPr lang="es-CO" dirty="0"/>
                        <a:t> del proyecto</a:t>
                      </a:r>
                    </a:p>
                    <a:p>
                      <a:pPr algn="l"/>
                      <a:r>
                        <a:rPr lang="es-CO" dirty="0"/>
                        <a:t>Empleos generados por el proyecto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98962599"/>
                  </a:ext>
                </a:extLst>
              </a:tr>
              <a:tr h="1332000">
                <a:tc>
                  <a:txBody>
                    <a:bodyPr/>
                    <a:lstStyle/>
                    <a:p>
                      <a:pPr algn="ctr"/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dirty="0"/>
                        <a:t>Aplicar modalidades de consumo y producción sostenibles</a:t>
                      </a:r>
                    </a:p>
                    <a:p>
                      <a:pPr algn="l"/>
                      <a:r>
                        <a:rPr lang="es-CO" dirty="0"/>
                        <a:t>Reducir a la mitad el desperdicio de alimentos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dirty="0"/>
                        <a:t>Desperdicio de alimentos </a:t>
                      </a:r>
                      <a:r>
                        <a:rPr lang="es-CO" dirty="0" err="1"/>
                        <a:t>percapita</a:t>
                      </a:r>
                      <a:endParaRPr lang="es-CO" dirty="0"/>
                    </a:p>
                    <a:p>
                      <a:pPr algn="l"/>
                      <a:r>
                        <a:rPr lang="es-CO" dirty="0"/>
                        <a:t>Residuos aprovechados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dirty="0"/>
                        <a:t>No. de estrategias para la reducción de generación de residuos orgánicos.  </a:t>
                      </a:r>
                    </a:p>
                    <a:p>
                      <a:pPr algn="l"/>
                      <a:r>
                        <a:rPr lang="es-CO" dirty="0"/>
                        <a:t>No. de estrategias para la gestión de residuos sólidos. 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59553092"/>
                  </a:ext>
                </a:extLst>
              </a:tr>
            </a:tbl>
          </a:graphicData>
        </a:graphic>
      </p:graphicFrame>
      <p:pic>
        <p:nvPicPr>
          <p:cNvPr id="16" name="Imagen 15">
            <a:extLst>
              <a:ext uri="{FF2B5EF4-FFF2-40B4-BE49-F238E27FC236}">
                <a16:creationId xmlns:a16="http://schemas.microsoft.com/office/drawing/2014/main" id="{3C3E79E6-736B-DACA-F8D4-5045977E81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061" y="3865774"/>
            <a:ext cx="969506" cy="96950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AC9AA88-757D-085D-31F3-6D79A828EDC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59" t="3304" r="3362" b="7218"/>
          <a:stretch/>
        </p:blipFill>
        <p:spPr>
          <a:xfrm>
            <a:off x="591061" y="2614896"/>
            <a:ext cx="831660" cy="814104"/>
          </a:xfrm>
          <a:prstGeom prst="rect">
            <a:avLst/>
          </a:prstGeom>
          <a:ln w="12700">
            <a:solidFill>
              <a:sysClr val="windowText" lastClr="000000"/>
            </a:solidFill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AD1377B-B0C4-C09D-8FF9-23DBF1FC3F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061" y="5196007"/>
            <a:ext cx="1005927" cy="975445"/>
          </a:xfrm>
          <a:prstGeom prst="rect">
            <a:avLst/>
          </a:prstGeom>
        </p:spPr>
      </p:pic>
      <p:pic>
        <p:nvPicPr>
          <p:cNvPr id="3074" name="Picture 2" descr="AGENCIA DE DESARROLLO RURAL - ADR CONDICIONES ESPECÍFICAS (TERMINOS DE  REFERENCIA) PARA PRESENTACIÓN DE PERFILES SUSCEPTIBLES">
            <a:extLst>
              <a:ext uri="{FF2B5EF4-FFF2-40B4-BE49-F238E27FC236}">
                <a16:creationId xmlns:a16="http://schemas.microsoft.com/office/drawing/2014/main" id="{CF439C28-C526-7034-423C-4A7613741D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4647" y="227197"/>
            <a:ext cx="2645737" cy="757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35273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2">
            <a:extLst>
              <a:ext uri="{FF2B5EF4-FFF2-40B4-BE49-F238E27FC236}">
                <a16:creationId xmlns:a16="http://schemas.microsoft.com/office/drawing/2014/main" id="{97A80C65-570F-33E4-1B47-5AA8D3766E24}"/>
              </a:ext>
            </a:extLst>
          </p:cNvPr>
          <p:cNvCxnSpPr>
            <a:cxnSpLocks/>
          </p:cNvCxnSpPr>
          <p:nvPr/>
        </p:nvCxnSpPr>
        <p:spPr>
          <a:xfrm>
            <a:off x="5263057" y="984926"/>
            <a:ext cx="1455313" cy="0"/>
          </a:xfrm>
          <a:prstGeom prst="line">
            <a:avLst/>
          </a:prstGeom>
          <a:ln w="41275">
            <a:solidFill>
              <a:srgbClr val="F2CA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>
            <a:extLst>
              <a:ext uri="{FF2B5EF4-FFF2-40B4-BE49-F238E27FC236}">
                <a16:creationId xmlns:a16="http://schemas.microsoft.com/office/drawing/2014/main" id="{B841DB4E-D00B-C6BA-11B8-2D4437B689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6439" y="5140110"/>
            <a:ext cx="115708" cy="1292072"/>
          </a:xfrm>
          <a:prstGeom prst="rect">
            <a:avLst/>
          </a:prstGeom>
        </p:spPr>
      </p:pic>
      <p:sp>
        <p:nvSpPr>
          <p:cNvPr id="4" name="TextBox 8">
            <a:extLst>
              <a:ext uri="{FF2B5EF4-FFF2-40B4-BE49-F238E27FC236}">
                <a16:creationId xmlns:a16="http://schemas.microsoft.com/office/drawing/2014/main" id="{ADE52B7E-C124-FFE7-9280-4F038B0FA45D}"/>
              </a:ext>
            </a:extLst>
          </p:cNvPr>
          <p:cNvSpPr txBox="1"/>
          <p:nvPr/>
        </p:nvSpPr>
        <p:spPr>
          <a:xfrm>
            <a:off x="1720088" y="227197"/>
            <a:ext cx="81775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s-ES" sz="2400" b="1" dirty="0">
                <a:solidFill>
                  <a:srgbClr val="001733"/>
                </a:solidFill>
                <a:latin typeface="Nunito" pitchFamily="2" charset="77"/>
                <a:cs typeface="Poppins Light" pitchFamily="2" charset="77"/>
              </a:rPr>
              <a:t>Proyecto </a:t>
            </a:r>
            <a:r>
              <a:rPr lang="es-ES" sz="2400" b="1" dirty="0" err="1">
                <a:solidFill>
                  <a:srgbClr val="001733"/>
                </a:solidFill>
                <a:latin typeface="Nunito" pitchFamily="2" charset="77"/>
                <a:cs typeface="Poppins Light" pitchFamily="2" charset="77"/>
              </a:rPr>
              <a:t>Megabus</a:t>
            </a:r>
            <a:endParaRPr lang="es-CO" sz="2400" b="1" dirty="0">
              <a:solidFill>
                <a:srgbClr val="001733"/>
              </a:solidFill>
              <a:latin typeface="Nunito" pitchFamily="2" charset="77"/>
              <a:cs typeface="Poppins SemiBold" pitchFamily="2" charset="77"/>
            </a:endParaRPr>
          </a:p>
        </p:txBody>
      </p:sp>
      <p:graphicFrame>
        <p:nvGraphicFramePr>
          <p:cNvPr id="12" name="Tabla 11">
            <a:extLst>
              <a:ext uri="{FF2B5EF4-FFF2-40B4-BE49-F238E27FC236}">
                <a16:creationId xmlns:a16="http://schemas.microsoft.com/office/drawing/2014/main" id="{B4A66A0E-A5E5-7D60-6B5D-0C39D06A87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7644001"/>
              </p:ext>
            </p:extLst>
          </p:nvPr>
        </p:nvGraphicFramePr>
        <p:xfrm>
          <a:off x="244293" y="1717890"/>
          <a:ext cx="11774148" cy="497502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705115">
                  <a:extLst>
                    <a:ext uri="{9D8B030D-6E8A-4147-A177-3AD203B41FA5}">
                      <a16:colId xmlns:a16="http://schemas.microsoft.com/office/drawing/2014/main" val="132007056"/>
                    </a:ext>
                  </a:extLst>
                </a:gridCol>
                <a:gridCol w="3729318">
                  <a:extLst>
                    <a:ext uri="{9D8B030D-6E8A-4147-A177-3AD203B41FA5}">
                      <a16:colId xmlns:a16="http://schemas.microsoft.com/office/drawing/2014/main" val="2672353003"/>
                    </a:ext>
                  </a:extLst>
                </a:gridCol>
                <a:gridCol w="2572870">
                  <a:extLst>
                    <a:ext uri="{9D8B030D-6E8A-4147-A177-3AD203B41FA5}">
                      <a16:colId xmlns:a16="http://schemas.microsoft.com/office/drawing/2014/main" val="1398243005"/>
                    </a:ext>
                  </a:extLst>
                </a:gridCol>
                <a:gridCol w="3766845">
                  <a:extLst>
                    <a:ext uri="{9D8B030D-6E8A-4147-A177-3AD203B41FA5}">
                      <a16:colId xmlns:a16="http://schemas.microsoft.com/office/drawing/2014/main" val="3117466092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s-CO" dirty="0"/>
                        <a:t>ODS RELACIONADO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Metas ONU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Indicadores Nacionales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Indicadores Proxi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2888982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dirty="0"/>
                        <a:t>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4256486"/>
                  </a:ext>
                </a:extLst>
              </a:tr>
              <a:tr h="845643">
                <a:tc>
                  <a:txBody>
                    <a:bodyPr/>
                    <a:lstStyle/>
                    <a:p>
                      <a:pPr algn="ctr"/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dirty="0"/>
                        <a:t>Sistemas de Transporte seguros, asequibles y sostenibles</a:t>
                      </a:r>
                    </a:p>
                    <a:p>
                      <a:pPr algn="l"/>
                      <a:endParaRPr lang="es-CO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dirty="0"/>
                        <a:t>Vehículos Eléctricos</a:t>
                      </a:r>
                    </a:p>
                    <a:p>
                      <a:pPr algn="l"/>
                      <a:endParaRPr lang="es-CO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dirty="0"/>
                        <a:t>No. de vehículos eléctricos en el sistema</a:t>
                      </a:r>
                    </a:p>
                    <a:p>
                      <a:pPr algn="l"/>
                      <a:endParaRPr lang="es-CO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14731804"/>
                  </a:ext>
                </a:extLst>
              </a:tr>
              <a:tr h="1184899">
                <a:tc>
                  <a:txBody>
                    <a:bodyPr/>
                    <a:lstStyle/>
                    <a:p>
                      <a:pPr algn="ctr"/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dirty="0"/>
                        <a:t>Reducir el número de muertes por accidentes de tránsito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dirty="0"/>
                        <a:t>Tasa general de mortalidad por accidentes de tránsito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dirty="0"/>
                        <a:t>Número de muertes evitadas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25571694"/>
                  </a:ext>
                </a:extLst>
              </a:tr>
              <a:tr h="945326">
                <a:tc>
                  <a:txBody>
                    <a:bodyPr/>
                    <a:lstStyle/>
                    <a:p>
                      <a:pPr algn="ctr"/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dirty="0"/>
                        <a:t>Empleo productivo y trabajo decente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dirty="0"/>
                        <a:t>Tasa de desempleo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dirty="0"/>
                        <a:t>Empleos generados por el proyecto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98962599"/>
                  </a:ext>
                </a:extLst>
              </a:tr>
              <a:tr h="945326">
                <a:tc>
                  <a:txBody>
                    <a:bodyPr/>
                    <a:lstStyle/>
                    <a:p>
                      <a:pPr algn="ctr"/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dirty="0"/>
                        <a:t>Desarrollar infraestructuras fiables, sostenibles y resilientes</a:t>
                      </a:r>
                    </a:p>
                    <a:p>
                      <a:pPr algn="l"/>
                      <a:endParaRPr lang="es-CO" dirty="0"/>
                    </a:p>
                    <a:p>
                      <a:pPr algn="l"/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dirty="0"/>
                        <a:t>Viajes realizados diariamente en transporte público</a:t>
                      </a:r>
                    </a:p>
                    <a:p>
                      <a:pPr algn="l"/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CO" dirty="0"/>
                        <a:t>No. de viajes diarios proyectados en el sistema. 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72243108"/>
                  </a:ext>
                </a:extLst>
              </a:tr>
            </a:tbl>
          </a:graphicData>
        </a:graphic>
      </p:graphicFrame>
      <p:pic>
        <p:nvPicPr>
          <p:cNvPr id="14" name="Picture 2" descr="Objetivo de Desarrollo Sostenible 11 - Wikipedia, la enciclopedia libre">
            <a:extLst>
              <a:ext uri="{FF2B5EF4-FFF2-40B4-BE49-F238E27FC236}">
                <a16:creationId xmlns:a16="http://schemas.microsoft.com/office/drawing/2014/main" id="{BFC47F26-6721-E35C-1D22-941625A6E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98" y="2511093"/>
            <a:ext cx="637741" cy="690184"/>
          </a:xfrm>
          <a:prstGeom prst="rect">
            <a:avLst/>
          </a:prstGeom>
          <a:noFill/>
          <a:ln w="12700">
            <a:solidFill>
              <a:sysClr val="windowText" lastClr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624279E8-23C4-D1B6-6AD3-74F234895F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653" y="3639312"/>
            <a:ext cx="645922" cy="690184"/>
          </a:xfrm>
          <a:prstGeom prst="rect">
            <a:avLst/>
          </a:prstGeom>
          <a:ln w="12700">
            <a:solidFill>
              <a:sysClr val="windowText" lastClr="000000"/>
            </a:solidFill>
          </a:ln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3C3E79E6-736B-DACA-F8D4-5045977E81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298" y="4657918"/>
            <a:ext cx="682811" cy="682811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962E522-5603-4C8B-BA3E-9EC87258C4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5653" y="5747887"/>
            <a:ext cx="747739" cy="78683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4B14682-DC1C-896B-4CA2-C81B1ADE23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93491" y="98731"/>
            <a:ext cx="1180262" cy="1180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8731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>
            <a:extLst>
              <a:ext uri="{FF2B5EF4-FFF2-40B4-BE49-F238E27FC236}">
                <a16:creationId xmlns:a16="http://schemas.microsoft.com/office/drawing/2014/main" id="{8D691ED9-E819-0413-EC1A-A2EAD8A608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5245" y="993913"/>
            <a:ext cx="8354176" cy="4773814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894DB5CB-3281-8580-73E1-5D47369DB4B2}"/>
              </a:ext>
            </a:extLst>
          </p:cNvPr>
          <p:cNvSpPr/>
          <p:nvPr/>
        </p:nvSpPr>
        <p:spPr>
          <a:xfrm>
            <a:off x="0" y="0"/>
            <a:ext cx="4826442" cy="574879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3603484-43EC-E6AB-45F2-DAAD622263C2}"/>
              </a:ext>
            </a:extLst>
          </p:cNvPr>
          <p:cNvSpPr txBox="1"/>
          <p:nvPr/>
        </p:nvSpPr>
        <p:spPr>
          <a:xfrm>
            <a:off x="-383745" y="2498907"/>
            <a:ext cx="4602542" cy="450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8700" b="1" dirty="0">
                <a:solidFill>
                  <a:srgbClr val="26391A"/>
                </a:solidFill>
                <a:latin typeface="Nunito" pitchFamily="2" charset="77"/>
              </a:rPr>
              <a:t>06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12E1ADDB-D926-13A9-F55E-0AE44BB20813}"/>
              </a:ext>
            </a:extLst>
          </p:cNvPr>
          <p:cNvSpPr/>
          <p:nvPr/>
        </p:nvSpPr>
        <p:spPr>
          <a:xfrm>
            <a:off x="0" y="5748793"/>
            <a:ext cx="12189350" cy="1121134"/>
          </a:xfrm>
          <a:prstGeom prst="rect">
            <a:avLst/>
          </a:prstGeom>
          <a:solidFill>
            <a:srgbClr val="2639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DEF43BC6-50A3-D0DA-B370-4BBBD895F5D5}"/>
              </a:ext>
            </a:extLst>
          </p:cNvPr>
          <p:cNvSpPr/>
          <p:nvPr/>
        </p:nvSpPr>
        <p:spPr>
          <a:xfrm>
            <a:off x="1776153" y="1264537"/>
            <a:ext cx="4705329" cy="8825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AD8A88BC-1C4A-2884-CF95-B2DA6F4384DC}"/>
              </a:ext>
            </a:extLst>
          </p:cNvPr>
          <p:cNvSpPr/>
          <p:nvPr/>
        </p:nvSpPr>
        <p:spPr>
          <a:xfrm>
            <a:off x="3827582" y="2218693"/>
            <a:ext cx="4142042" cy="8825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626B349A-AA26-C937-179F-C1C81E13D277}"/>
              </a:ext>
            </a:extLst>
          </p:cNvPr>
          <p:cNvSpPr txBox="1"/>
          <p:nvPr/>
        </p:nvSpPr>
        <p:spPr>
          <a:xfrm>
            <a:off x="2070847" y="1264537"/>
            <a:ext cx="54068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400" b="1" dirty="0">
                <a:solidFill>
                  <a:srgbClr val="001733"/>
                </a:solidFill>
                <a:latin typeface="Nunito" pitchFamily="2" charset="77"/>
                <a:cs typeface="Poppins Light" pitchFamily="2" charset="77"/>
              </a:rPr>
              <a:t>Conclusiones y</a:t>
            </a:r>
            <a:endParaRPr lang="es-CO" sz="4400" b="1" dirty="0">
              <a:solidFill>
                <a:srgbClr val="001733"/>
              </a:solidFill>
              <a:latin typeface="Nunito" pitchFamily="2" charset="77"/>
              <a:cs typeface="Poppins SemiBold" pitchFamily="2" charset="77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EFC04BC5-9329-ED7A-D1BF-DF6EF10783F8}"/>
              </a:ext>
            </a:extLst>
          </p:cNvPr>
          <p:cNvSpPr txBox="1"/>
          <p:nvPr/>
        </p:nvSpPr>
        <p:spPr>
          <a:xfrm>
            <a:off x="3900402" y="2155083"/>
            <a:ext cx="52884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400" b="1" dirty="0">
                <a:solidFill>
                  <a:srgbClr val="001733"/>
                </a:solidFill>
                <a:latin typeface="Nunito" pitchFamily="2" charset="77"/>
                <a:cs typeface="Poppins SemiBold" pitchFamily="2" charset="77"/>
              </a:rPr>
              <a:t>Pasos a seguir</a:t>
            </a: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6BB87A0F-B3BB-35B7-4D0E-E75D6E6C3D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93495" y="207994"/>
            <a:ext cx="1640839" cy="648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8548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8">
            <a:extLst>
              <a:ext uri="{FF2B5EF4-FFF2-40B4-BE49-F238E27FC236}">
                <a16:creationId xmlns:a16="http://schemas.microsoft.com/office/drawing/2014/main" id="{7EE9D35B-A2C7-344E-40A9-54ACBC5195AA}"/>
              </a:ext>
            </a:extLst>
          </p:cNvPr>
          <p:cNvSpPr txBox="1"/>
          <p:nvPr/>
        </p:nvSpPr>
        <p:spPr>
          <a:xfrm>
            <a:off x="2433521" y="227197"/>
            <a:ext cx="7056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s-ES" sz="3600" b="1" dirty="0">
                <a:solidFill>
                  <a:srgbClr val="001733"/>
                </a:solidFill>
                <a:latin typeface="Nunito" pitchFamily="2" charset="77"/>
                <a:cs typeface="Poppins Light" pitchFamily="2" charset="77"/>
              </a:rPr>
              <a:t>Conclusiones </a:t>
            </a:r>
            <a:endParaRPr lang="es-CO" sz="3600" b="1" dirty="0">
              <a:solidFill>
                <a:srgbClr val="001733"/>
              </a:solidFill>
              <a:latin typeface="Nunito" pitchFamily="2" charset="77"/>
              <a:cs typeface="Poppins SemiBold" pitchFamily="2" charset="77"/>
            </a:endParaRPr>
          </a:p>
        </p:txBody>
      </p:sp>
      <p:cxnSp>
        <p:nvCxnSpPr>
          <p:cNvPr id="8" name="Straight Connector 2">
            <a:extLst>
              <a:ext uri="{FF2B5EF4-FFF2-40B4-BE49-F238E27FC236}">
                <a16:creationId xmlns:a16="http://schemas.microsoft.com/office/drawing/2014/main" id="{97A80C65-570F-33E4-1B47-5AA8D3766E24}"/>
              </a:ext>
            </a:extLst>
          </p:cNvPr>
          <p:cNvCxnSpPr>
            <a:cxnSpLocks/>
          </p:cNvCxnSpPr>
          <p:nvPr/>
        </p:nvCxnSpPr>
        <p:spPr>
          <a:xfrm>
            <a:off x="5263057" y="984926"/>
            <a:ext cx="1455313" cy="0"/>
          </a:xfrm>
          <a:prstGeom prst="line">
            <a:avLst/>
          </a:prstGeom>
          <a:ln w="41275">
            <a:solidFill>
              <a:srgbClr val="F2CA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>
            <a:extLst>
              <a:ext uri="{FF2B5EF4-FFF2-40B4-BE49-F238E27FC236}">
                <a16:creationId xmlns:a16="http://schemas.microsoft.com/office/drawing/2014/main" id="{B841DB4E-D00B-C6BA-11B8-2D4437B689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6439" y="5140110"/>
            <a:ext cx="115708" cy="1292072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771CFA1-999A-9045-ECD7-C8CE4EAB7087}"/>
              </a:ext>
            </a:extLst>
          </p:cNvPr>
          <p:cNvSpPr txBox="1"/>
          <p:nvPr/>
        </p:nvSpPr>
        <p:spPr>
          <a:xfrm>
            <a:off x="430305" y="1552490"/>
            <a:ext cx="498437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es-CO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dirty="0"/>
              <a:t>La metodología propuesta se ajusta a todos los sectores actuales y potenciales en los que participa la FDN.  </a:t>
            </a:r>
          </a:p>
          <a:p>
            <a:pPr algn="just"/>
            <a:endParaRPr lang="es-CO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dirty="0"/>
              <a:t>La medición de los indicadores proxy formulados en la aplicación metodológica, podrían ayudar a que los proyectos cumplan gran parte de los criterios de elegibilidad establecidos para los diferentes sectores y actividades de las taxonomías y los bonos verdes, sociales o sostenibles.  </a:t>
            </a:r>
          </a:p>
          <a:p>
            <a:pPr algn="just"/>
            <a:endParaRPr lang="es-CO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CO" dirty="0"/>
              <a:t>Siguiendo los principios metodológicos, los indicadores formulados pueden ser modificados y ajustados con base en las características y etapas de los proyectos. 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CO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B6C24665-8FD9-F132-C32F-CD705B5107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4050" y="984926"/>
            <a:ext cx="4679499" cy="467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9015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AA68289-CD24-C616-186B-CB184429095F}"/>
              </a:ext>
            </a:extLst>
          </p:cNvPr>
          <p:cNvSpPr>
            <a:spLocks noGrp="1" noChangeArrowheads="1"/>
          </p:cNvSpPr>
          <p:nvPr>
            <p:ph type="pic" sz="quarter" idx="10"/>
          </p:nvPr>
        </p:nvSpPr>
        <p:spPr bwMode="auto">
          <a:blipFill dpi="0" rotWithShape="0">
            <a:blip r:embed="rId2"/>
            <a:srcRect/>
            <a:tile tx="0" ty="0" sx="100000" sy="100000" flip="none" algn="tl"/>
          </a:blip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CO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F9D0A8-21B0-AB44-F275-80B8481A74ED}"/>
              </a:ext>
            </a:extLst>
          </p:cNvPr>
          <p:cNvSpPr/>
          <p:nvPr/>
        </p:nvSpPr>
        <p:spPr>
          <a:xfrm>
            <a:off x="0" y="19102"/>
            <a:ext cx="12192000" cy="6858000"/>
          </a:xfrm>
          <a:prstGeom prst="rect">
            <a:avLst/>
          </a:prstGeom>
          <a:solidFill>
            <a:srgbClr val="9D04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>
              <a:latin typeface="Nunito" pitchFamily="2" charset="77"/>
            </a:endParaRPr>
          </a:p>
        </p:txBody>
      </p:sp>
      <p:sp>
        <p:nvSpPr>
          <p:cNvPr id="48132" name="Graphic 23">
            <a:extLst>
              <a:ext uri="{FF2B5EF4-FFF2-40B4-BE49-F238E27FC236}">
                <a16:creationId xmlns:a16="http://schemas.microsoft.com/office/drawing/2014/main" id="{F33DEDB6-DA33-5F1E-5C22-00AE4143307A}"/>
              </a:ext>
            </a:extLst>
          </p:cNvPr>
          <p:cNvSpPr>
            <a:spLocks/>
          </p:cNvSpPr>
          <p:nvPr/>
        </p:nvSpPr>
        <p:spPr bwMode="auto">
          <a:xfrm rot="-8100000">
            <a:off x="5854700" y="903288"/>
            <a:ext cx="4922838" cy="5497512"/>
          </a:xfrm>
          <a:custGeom>
            <a:avLst/>
            <a:gdLst>
              <a:gd name="T0" fmla="*/ 688217 w 2202384"/>
              <a:gd name="T1" fmla="*/ 0 h 2459478"/>
              <a:gd name="T2" fmla="*/ 4233091 w 2202384"/>
              <a:gd name="T3" fmla="*/ 0 h 2459478"/>
              <a:gd name="T4" fmla="*/ 4755242 w 2202384"/>
              <a:gd name="T5" fmla="*/ 1136913 h 2459478"/>
              <a:gd name="T6" fmla="*/ 1210366 w 2202384"/>
              <a:gd name="T7" fmla="*/ 5256627 h 2459478"/>
              <a:gd name="T8" fmla="*/ 0 w 2202384"/>
              <a:gd name="T9" fmla="*/ 4807931 h 2459478"/>
              <a:gd name="T10" fmla="*/ 0 w 2202384"/>
              <a:gd name="T11" fmla="*/ 688216 h 2459478"/>
              <a:gd name="T12" fmla="*/ 688217 w 2202384"/>
              <a:gd name="T13" fmla="*/ 0 h 245947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202384" h="2459478">
                <a:moveTo>
                  <a:pt x="307896" y="0"/>
                </a:moveTo>
                <a:lnTo>
                  <a:pt x="1893808" y="0"/>
                </a:lnTo>
                <a:cubicBezTo>
                  <a:pt x="2157413" y="0"/>
                  <a:pt x="2298859" y="309325"/>
                  <a:pt x="2127409" y="508635"/>
                </a:cubicBezTo>
                <a:lnTo>
                  <a:pt x="541496" y="2351723"/>
                </a:lnTo>
                <a:cubicBezTo>
                  <a:pt x="355044" y="2568178"/>
                  <a:pt x="0" y="2436734"/>
                  <a:pt x="0" y="2150984"/>
                </a:cubicBezTo>
                <a:lnTo>
                  <a:pt x="0" y="307896"/>
                </a:lnTo>
                <a:cubicBezTo>
                  <a:pt x="0" y="137875"/>
                  <a:pt x="137875" y="0"/>
                  <a:pt x="307896" y="0"/>
                </a:cubicBezTo>
                <a:close/>
              </a:path>
            </a:pathLst>
          </a:custGeom>
          <a:gradFill rotWithShape="0">
            <a:gsLst>
              <a:gs pos="0">
                <a:srgbClr val="9D0405"/>
              </a:gs>
              <a:gs pos="100000">
                <a:srgbClr val="C00000"/>
              </a:gs>
            </a:gsLst>
            <a:lin ang="5400000" scaled="1"/>
          </a:gradFill>
          <a:ln>
            <a:noFill/>
          </a:ln>
        </p:spPr>
        <p:txBody>
          <a:bodyPr anchor="ctr"/>
          <a:lstStyle/>
          <a:p>
            <a:endParaRPr lang="es-CO">
              <a:latin typeface="Nunito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886BB4-BDA0-8CAC-FB52-03B537D2AFF8}"/>
              </a:ext>
            </a:extLst>
          </p:cNvPr>
          <p:cNvSpPr txBox="1"/>
          <p:nvPr/>
        </p:nvSpPr>
        <p:spPr bwMode="auto">
          <a:xfrm>
            <a:off x="1017231" y="2179510"/>
            <a:ext cx="5253361" cy="1862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500" b="1" dirty="0">
                <a:solidFill>
                  <a:schemeClr val="bg1">
                    <a:lumMod val="95000"/>
                  </a:schemeClr>
                </a:solidFill>
                <a:latin typeface="Nunito" pitchFamily="2" charset="77"/>
                <a:cs typeface="Plus Jakarta Sans" pitchFamily="2" charset="0"/>
              </a:rPr>
              <a:t>Gracias</a:t>
            </a:r>
            <a:endParaRPr lang="en-ID" sz="11500" b="1" dirty="0">
              <a:solidFill>
                <a:schemeClr val="bg1">
                  <a:lumMod val="95000"/>
                </a:schemeClr>
              </a:solidFill>
              <a:latin typeface="Nunito" pitchFamily="2" charset="77"/>
              <a:cs typeface="Plus Jakarta Sans" pitchFamily="2" charset="0"/>
            </a:endParaRP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D383D9DC-6FD5-1DE9-DB57-C8525D41A9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08490" y="2254499"/>
            <a:ext cx="4335148" cy="1712069"/>
          </a:xfrm>
          <a:prstGeom prst="rect">
            <a:avLst/>
          </a:prstGeom>
        </p:spPr>
      </p:pic>
      <p:sp>
        <p:nvSpPr>
          <p:cNvPr id="6" name="Graphic 23">
            <a:extLst>
              <a:ext uri="{FF2B5EF4-FFF2-40B4-BE49-F238E27FC236}">
                <a16:creationId xmlns:a16="http://schemas.microsoft.com/office/drawing/2014/main" id="{FE32A792-E2C8-D4AD-799D-FAFC79A2BA0D}"/>
              </a:ext>
            </a:extLst>
          </p:cNvPr>
          <p:cNvSpPr>
            <a:spLocks/>
          </p:cNvSpPr>
          <p:nvPr/>
        </p:nvSpPr>
        <p:spPr bwMode="auto">
          <a:xfrm rot="12544652">
            <a:off x="-105350" y="-2087178"/>
            <a:ext cx="3423065" cy="3822661"/>
          </a:xfrm>
          <a:custGeom>
            <a:avLst/>
            <a:gdLst>
              <a:gd name="T0" fmla="*/ 688217 w 2202384"/>
              <a:gd name="T1" fmla="*/ 0 h 2459478"/>
              <a:gd name="T2" fmla="*/ 4233091 w 2202384"/>
              <a:gd name="T3" fmla="*/ 0 h 2459478"/>
              <a:gd name="T4" fmla="*/ 4755242 w 2202384"/>
              <a:gd name="T5" fmla="*/ 1136913 h 2459478"/>
              <a:gd name="T6" fmla="*/ 1210366 w 2202384"/>
              <a:gd name="T7" fmla="*/ 5256627 h 2459478"/>
              <a:gd name="T8" fmla="*/ 0 w 2202384"/>
              <a:gd name="T9" fmla="*/ 4807931 h 2459478"/>
              <a:gd name="T10" fmla="*/ 0 w 2202384"/>
              <a:gd name="T11" fmla="*/ 688216 h 2459478"/>
              <a:gd name="T12" fmla="*/ 688217 w 2202384"/>
              <a:gd name="T13" fmla="*/ 0 h 245947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2202384" h="2459478">
                <a:moveTo>
                  <a:pt x="307896" y="0"/>
                </a:moveTo>
                <a:lnTo>
                  <a:pt x="1893808" y="0"/>
                </a:lnTo>
                <a:cubicBezTo>
                  <a:pt x="2157413" y="0"/>
                  <a:pt x="2298859" y="309325"/>
                  <a:pt x="2127409" y="508635"/>
                </a:cubicBezTo>
                <a:lnTo>
                  <a:pt x="541496" y="2351723"/>
                </a:lnTo>
                <a:cubicBezTo>
                  <a:pt x="355044" y="2568178"/>
                  <a:pt x="0" y="2436734"/>
                  <a:pt x="0" y="2150984"/>
                </a:cubicBezTo>
                <a:lnTo>
                  <a:pt x="0" y="307896"/>
                </a:lnTo>
                <a:cubicBezTo>
                  <a:pt x="0" y="137875"/>
                  <a:pt x="137875" y="0"/>
                  <a:pt x="307896" y="0"/>
                </a:cubicBezTo>
                <a:close/>
              </a:path>
            </a:pathLst>
          </a:custGeom>
          <a:gradFill rotWithShape="0">
            <a:gsLst>
              <a:gs pos="0">
                <a:srgbClr val="9D0405"/>
              </a:gs>
              <a:gs pos="100000">
                <a:srgbClr val="C00000"/>
              </a:gs>
            </a:gsLst>
            <a:lin ang="15600000" scaled="0"/>
          </a:gradFill>
          <a:ln>
            <a:noFill/>
          </a:ln>
        </p:spPr>
        <p:txBody>
          <a:bodyPr anchor="ctr"/>
          <a:lstStyle/>
          <a:p>
            <a:endParaRPr lang="es-CO">
              <a:latin typeface="Nunito" pitchFamily="2" charset="77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D4EF9745-CF48-166C-A2A0-95BE9A79F6DA}"/>
              </a:ext>
            </a:extLst>
          </p:cNvPr>
          <p:cNvSpPr/>
          <p:nvPr/>
        </p:nvSpPr>
        <p:spPr>
          <a:xfrm>
            <a:off x="5079088" y="4938787"/>
            <a:ext cx="7112911" cy="498764"/>
          </a:xfrm>
          <a:prstGeom prst="rect">
            <a:avLst/>
          </a:prstGeom>
          <a:solidFill>
            <a:srgbClr val="7F0C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1950AA2-BA81-DE86-FC5F-CCCCCECD7526}"/>
              </a:ext>
            </a:extLst>
          </p:cNvPr>
          <p:cNvSpPr txBox="1"/>
          <p:nvPr/>
        </p:nvSpPr>
        <p:spPr>
          <a:xfrm>
            <a:off x="7192897" y="4986288"/>
            <a:ext cx="1867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>
                <a:solidFill>
                  <a:schemeClr val="bg1"/>
                </a:solidFill>
                <a:latin typeface="Arial" panose="020B0604020202020204" pitchFamily="34" charset="0"/>
              </a:rPr>
              <a:t>@</a:t>
            </a:r>
            <a:r>
              <a:rPr lang="es-CO" dirty="0" err="1">
                <a:solidFill>
                  <a:schemeClr val="bg1"/>
                </a:solidFill>
                <a:latin typeface="Arial" panose="020B0604020202020204" pitchFamily="34" charset="0"/>
              </a:rPr>
              <a:t>FDNColombia</a:t>
            </a:r>
            <a:endParaRPr lang="es-CO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63764A8-B621-5B4E-E499-73143164E3F7}"/>
              </a:ext>
            </a:extLst>
          </p:cNvPr>
          <p:cNvSpPr txBox="1"/>
          <p:nvPr/>
        </p:nvSpPr>
        <p:spPr>
          <a:xfrm>
            <a:off x="3259222" y="4938787"/>
            <a:ext cx="17043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dirty="0">
                <a:solidFill>
                  <a:schemeClr val="bg1"/>
                </a:solidFill>
                <a:latin typeface="Arial" panose="020B0604020202020204" pitchFamily="34" charset="0"/>
              </a:rPr>
              <a:t>Síguenos</a:t>
            </a:r>
          </a:p>
        </p:txBody>
      </p:sp>
      <p:pic>
        <p:nvPicPr>
          <p:cNvPr id="12" name="Gráfico 11">
            <a:extLst>
              <a:ext uri="{FF2B5EF4-FFF2-40B4-BE49-F238E27FC236}">
                <a16:creationId xmlns:a16="http://schemas.microsoft.com/office/drawing/2014/main" id="{51564A0F-F534-111D-6C73-CBF3976D00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90965" y="4984902"/>
            <a:ext cx="2042556" cy="40851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5504B112-0143-D278-A059-080C4C8D80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" r="16445" b="-1"/>
          <a:stretch/>
        </p:blipFill>
        <p:spPr>
          <a:xfrm>
            <a:off x="4826442" y="0"/>
            <a:ext cx="7365558" cy="6029182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894DB5CB-3281-8580-73E1-5D47369DB4B2}"/>
              </a:ext>
            </a:extLst>
          </p:cNvPr>
          <p:cNvSpPr/>
          <p:nvPr/>
        </p:nvSpPr>
        <p:spPr>
          <a:xfrm>
            <a:off x="0" y="-2257"/>
            <a:ext cx="4826442" cy="5751050"/>
          </a:xfrm>
          <a:prstGeom prst="rect">
            <a:avLst/>
          </a:prstGeom>
          <a:solidFill>
            <a:srgbClr val="3474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3603484-43EC-E6AB-45F2-DAAD622263C2}"/>
              </a:ext>
            </a:extLst>
          </p:cNvPr>
          <p:cNvSpPr txBox="1"/>
          <p:nvPr/>
        </p:nvSpPr>
        <p:spPr>
          <a:xfrm>
            <a:off x="-383745" y="2498907"/>
            <a:ext cx="4602542" cy="450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8700" b="1" dirty="0">
                <a:solidFill>
                  <a:srgbClr val="043C8C"/>
                </a:solidFill>
                <a:latin typeface="Nunito" pitchFamily="2" charset="77"/>
              </a:rPr>
              <a:t>01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12E1ADDB-D926-13A9-F55E-0AE44BB20813}"/>
              </a:ext>
            </a:extLst>
          </p:cNvPr>
          <p:cNvSpPr/>
          <p:nvPr/>
        </p:nvSpPr>
        <p:spPr>
          <a:xfrm>
            <a:off x="0" y="5748793"/>
            <a:ext cx="12189350" cy="1121134"/>
          </a:xfrm>
          <a:prstGeom prst="rect">
            <a:avLst/>
          </a:prstGeom>
          <a:solidFill>
            <a:srgbClr val="043C8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DEF43BC6-50A3-D0DA-B370-4BBBD895F5D5}"/>
              </a:ext>
            </a:extLst>
          </p:cNvPr>
          <p:cNvSpPr/>
          <p:nvPr/>
        </p:nvSpPr>
        <p:spPr>
          <a:xfrm>
            <a:off x="1195241" y="320832"/>
            <a:ext cx="4728902" cy="2178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626B349A-AA26-C937-179F-C1C81E13D277}"/>
              </a:ext>
            </a:extLst>
          </p:cNvPr>
          <p:cNvSpPr txBox="1"/>
          <p:nvPr/>
        </p:nvSpPr>
        <p:spPr>
          <a:xfrm>
            <a:off x="1097701" y="422008"/>
            <a:ext cx="68498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800" b="1" dirty="0">
                <a:solidFill>
                  <a:srgbClr val="001733"/>
                </a:solidFill>
                <a:latin typeface="Nunito" pitchFamily="2" charset="77"/>
                <a:cs typeface="Poppins Light" pitchFamily="2" charset="77"/>
              </a:rPr>
              <a:t>Objetivos de la Metodología</a:t>
            </a:r>
            <a:endParaRPr lang="es-CO" sz="4800" b="1" dirty="0">
              <a:solidFill>
                <a:srgbClr val="001733"/>
              </a:solidFill>
              <a:latin typeface="Nunito" pitchFamily="2" charset="77"/>
              <a:cs typeface="Poppins SemiBold" pitchFamily="2" charset="77"/>
            </a:endParaRP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341DCBE9-21E9-26DF-BE42-2F4C8D1A34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01005" y="289513"/>
            <a:ext cx="1365581" cy="539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6432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BD831E8D-F3A7-F1AA-A907-804AD9BC0A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60" t="-1919" r="44288" b="-1"/>
          <a:stretch/>
        </p:blipFill>
        <p:spPr>
          <a:xfrm>
            <a:off x="-91971" y="1596821"/>
            <a:ext cx="3493827" cy="5420010"/>
          </a:xfrm>
          <a:prstGeom prst="rect">
            <a:avLst/>
          </a:prstGeom>
        </p:spPr>
      </p:pic>
      <p:sp>
        <p:nvSpPr>
          <p:cNvPr id="4" name="TextBox 5">
            <a:extLst>
              <a:ext uri="{FF2B5EF4-FFF2-40B4-BE49-F238E27FC236}">
                <a16:creationId xmlns:a16="http://schemas.microsoft.com/office/drawing/2014/main" id="{4F9D1CC5-676E-02E0-C78E-4B2A49CB2D2E}"/>
              </a:ext>
            </a:extLst>
          </p:cNvPr>
          <p:cNvSpPr txBox="1"/>
          <p:nvPr/>
        </p:nvSpPr>
        <p:spPr>
          <a:xfrm>
            <a:off x="3956780" y="3250913"/>
            <a:ext cx="6261561" cy="2135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i="1" dirty="0">
                <a:solidFill>
                  <a:schemeClr val="tx1">
                    <a:lumMod val="85000"/>
                    <a:lumOff val="15000"/>
                  </a:schemeClr>
                </a:solidFill>
                <a:latin typeface="Nunito" pitchFamily="2" charset="77"/>
                <a:ea typeface="Cardo" panose="02020600000000000000" pitchFamily="18" charset="-79"/>
                <a:cs typeface="Cardo" panose="02020600000000000000" pitchFamily="18" charset="-79"/>
              </a:rPr>
              <a:t>Identificar y medir la contribución sobre los ODS relevantes para los proyectos desarrollados por la VP Estructuración y Banca de Inversión de la FDN. La medición podrá facilitar el acceso a recursos concesionales para la etapa de financiación de los proyectos</a:t>
            </a: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7EE9D35B-A2C7-344E-40A9-54ACBC5195AA}"/>
              </a:ext>
            </a:extLst>
          </p:cNvPr>
          <p:cNvSpPr txBox="1"/>
          <p:nvPr/>
        </p:nvSpPr>
        <p:spPr>
          <a:xfrm>
            <a:off x="3822309" y="2060149"/>
            <a:ext cx="45473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600" b="1" dirty="0">
                <a:solidFill>
                  <a:srgbClr val="001733"/>
                </a:solidFill>
                <a:latin typeface="Nunito" pitchFamily="2" charset="77"/>
                <a:cs typeface="Poppins Light" pitchFamily="2" charset="77"/>
              </a:rPr>
              <a:t>Objetivo</a:t>
            </a:r>
            <a:r>
              <a:rPr lang="en-US" sz="3600" b="1" dirty="0">
                <a:solidFill>
                  <a:srgbClr val="001733"/>
                </a:solidFill>
                <a:latin typeface="Nunito" pitchFamily="2" charset="77"/>
                <a:cs typeface="Poppins Light" pitchFamily="2" charset="77"/>
              </a:rPr>
              <a:t> </a:t>
            </a:r>
            <a:r>
              <a:rPr lang="es-CO" sz="3600" b="1" dirty="0">
                <a:solidFill>
                  <a:srgbClr val="001733"/>
                </a:solidFill>
                <a:latin typeface="Nunito" pitchFamily="2" charset="77"/>
                <a:cs typeface="Poppins Light" pitchFamily="2" charset="77"/>
              </a:rPr>
              <a:t>General</a:t>
            </a:r>
            <a:r>
              <a:rPr lang="en-US" sz="3600" b="1" dirty="0">
                <a:solidFill>
                  <a:srgbClr val="001733"/>
                </a:solidFill>
                <a:latin typeface="Nunito" pitchFamily="2" charset="77"/>
                <a:cs typeface="Poppins Light" pitchFamily="2" charset="77"/>
              </a:rPr>
              <a:t> de </a:t>
            </a:r>
            <a:r>
              <a:rPr lang="es-CO" sz="3600" b="1" dirty="0">
                <a:solidFill>
                  <a:srgbClr val="001733"/>
                </a:solidFill>
                <a:latin typeface="Nunito" pitchFamily="2" charset="77"/>
                <a:cs typeface="Poppins Light" pitchFamily="2" charset="77"/>
              </a:rPr>
              <a:t>la Metodología </a:t>
            </a:r>
            <a:endParaRPr lang="es-CO" sz="3600" b="1" dirty="0">
              <a:solidFill>
                <a:srgbClr val="001733"/>
              </a:solidFill>
              <a:latin typeface="Nunito" pitchFamily="2" charset="77"/>
              <a:cs typeface="Poppins SemiBold" pitchFamily="2" charset="77"/>
            </a:endParaRPr>
          </a:p>
        </p:txBody>
      </p:sp>
      <p:cxnSp>
        <p:nvCxnSpPr>
          <p:cNvPr id="8" name="Straight Connector 2">
            <a:extLst>
              <a:ext uri="{FF2B5EF4-FFF2-40B4-BE49-F238E27FC236}">
                <a16:creationId xmlns:a16="http://schemas.microsoft.com/office/drawing/2014/main" id="{97A80C65-570F-33E4-1B47-5AA8D3766E24}"/>
              </a:ext>
            </a:extLst>
          </p:cNvPr>
          <p:cNvCxnSpPr>
            <a:cxnSpLocks/>
          </p:cNvCxnSpPr>
          <p:nvPr/>
        </p:nvCxnSpPr>
        <p:spPr>
          <a:xfrm>
            <a:off x="4100798" y="3229761"/>
            <a:ext cx="1455313" cy="0"/>
          </a:xfrm>
          <a:prstGeom prst="line">
            <a:avLst/>
          </a:prstGeom>
          <a:ln w="41275">
            <a:solidFill>
              <a:srgbClr val="F2CA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>
            <a:extLst>
              <a:ext uri="{FF2B5EF4-FFF2-40B4-BE49-F238E27FC236}">
                <a16:creationId xmlns:a16="http://schemas.microsoft.com/office/drawing/2014/main" id="{B841DB4E-D00B-C6BA-11B8-2D4437B689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6439" y="5140110"/>
            <a:ext cx="115708" cy="129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6880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>
            <a:extLst>
              <a:ext uri="{FF2B5EF4-FFF2-40B4-BE49-F238E27FC236}">
                <a16:creationId xmlns:a16="http://schemas.microsoft.com/office/drawing/2014/main" id="{4F9D1CC5-676E-02E0-C78E-4B2A49CB2D2E}"/>
              </a:ext>
            </a:extLst>
          </p:cNvPr>
          <p:cNvSpPr txBox="1"/>
          <p:nvPr/>
        </p:nvSpPr>
        <p:spPr>
          <a:xfrm>
            <a:off x="4258230" y="3291670"/>
            <a:ext cx="6261561" cy="2966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i="1" dirty="0">
                <a:solidFill>
                  <a:schemeClr val="tx1">
                    <a:lumMod val="85000"/>
                    <a:lumOff val="15000"/>
                  </a:schemeClr>
                </a:solidFill>
                <a:latin typeface="Nunito" pitchFamily="2" charset="77"/>
                <a:ea typeface="Cardo" panose="02020600000000000000" pitchFamily="18" charset="-79"/>
                <a:cs typeface="Cardo" panose="02020600000000000000" pitchFamily="18" charset="-79"/>
              </a:rPr>
              <a:t>Seleccionar los ODS relevantes para los sectores tradicionales y potenciales donde participa la FDN en estructuración de proyectos.  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i="1" dirty="0">
                <a:solidFill>
                  <a:schemeClr val="tx1">
                    <a:lumMod val="85000"/>
                    <a:lumOff val="15000"/>
                  </a:schemeClr>
                </a:solidFill>
                <a:latin typeface="Nunito" pitchFamily="2" charset="77"/>
                <a:ea typeface="Cardo" panose="02020600000000000000" pitchFamily="18" charset="-79"/>
                <a:cs typeface="Cardo" panose="02020600000000000000" pitchFamily="18" charset="-79"/>
              </a:rPr>
              <a:t> Articular las metas globales y de país con indicadores proxi propuestos en la metodología.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i="1" dirty="0">
                <a:solidFill>
                  <a:schemeClr val="tx1">
                    <a:lumMod val="85000"/>
                    <a:lumOff val="15000"/>
                  </a:schemeClr>
                </a:solidFill>
                <a:latin typeface="Nunito" pitchFamily="2" charset="77"/>
                <a:ea typeface="Cardo" panose="02020600000000000000" pitchFamily="18" charset="-79"/>
                <a:cs typeface="Cardo" panose="02020600000000000000" pitchFamily="18" charset="-79"/>
              </a:rPr>
              <a:t>Relacionar las mediciones con taxonomías verdes, sociales y/o sostenibles.   </a:t>
            </a: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7EE9D35B-A2C7-344E-40A9-54ACBC5195AA}"/>
              </a:ext>
            </a:extLst>
          </p:cNvPr>
          <p:cNvSpPr txBox="1"/>
          <p:nvPr/>
        </p:nvSpPr>
        <p:spPr>
          <a:xfrm>
            <a:off x="3822308" y="2060149"/>
            <a:ext cx="5673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solidFill>
                  <a:srgbClr val="001733"/>
                </a:solidFill>
                <a:latin typeface="Nunito" pitchFamily="2" charset="77"/>
                <a:cs typeface="Poppins Light" pitchFamily="2" charset="77"/>
              </a:rPr>
              <a:t>Objetivos Específicos</a:t>
            </a:r>
            <a:endParaRPr lang="es-CO" sz="3600" b="1" dirty="0">
              <a:solidFill>
                <a:srgbClr val="001733"/>
              </a:solidFill>
              <a:latin typeface="Nunito" pitchFamily="2" charset="77"/>
              <a:cs typeface="Poppins SemiBold" pitchFamily="2" charset="77"/>
            </a:endParaRPr>
          </a:p>
        </p:txBody>
      </p:sp>
      <p:cxnSp>
        <p:nvCxnSpPr>
          <p:cNvPr id="8" name="Straight Connector 2">
            <a:extLst>
              <a:ext uri="{FF2B5EF4-FFF2-40B4-BE49-F238E27FC236}">
                <a16:creationId xmlns:a16="http://schemas.microsoft.com/office/drawing/2014/main" id="{97A80C65-570F-33E4-1B47-5AA8D3766E24}"/>
              </a:ext>
            </a:extLst>
          </p:cNvPr>
          <p:cNvCxnSpPr>
            <a:cxnSpLocks/>
          </p:cNvCxnSpPr>
          <p:nvPr/>
        </p:nvCxnSpPr>
        <p:spPr>
          <a:xfrm>
            <a:off x="4100798" y="3229761"/>
            <a:ext cx="1455313" cy="0"/>
          </a:xfrm>
          <a:prstGeom prst="line">
            <a:avLst/>
          </a:prstGeom>
          <a:ln w="41275">
            <a:solidFill>
              <a:srgbClr val="F2CA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>
            <a:extLst>
              <a:ext uri="{FF2B5EF4-FFF2-40B4-BE49-F238E27FC236}">
                <a16:creationId xmlns:a16="http://schemas.microsoft.com/office/drawing/2014/main" id="{B841DB4E-D00B-C6BA-11B8-2D4437B689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6439" y="5140110"/>
            <a:ext cx="115708" cy="129207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936D020C-9923-669F-10FA-9766136423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80" y="1828024"/>
            <a:ext cx="3900418" cy="3201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2791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940FF657-746E-7FD1-97D7-79100BB94A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9943" y="-12216"/>
            <a:ext cx="9221374" cy="6309360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894DB5CB-3281-8580-73E1-5D47369DB4B2}"/>
              </a:ext>
            </a:extLst>
          </p:cNvPr>
          <p:cNvSpPr/>
          <p:nvPr/>
        </p:nvSpPr>
        <p:spPr>
          <a:xfrm>
            <a:off x="0" y="0"/>
            <a:ext cx="4826442" cy="574879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3603484-43EC-E6AB-45F2-DAAD622263C2}"/>
              </a:ext>
            </a:extLst>
          </p:cNvPr>
          <p:cNvSpPr txBox="1"/>
          <p:nvPr/>
        </p:nvSpPr>
        <p:spPr>
          <a:xfrm>
            <a:off x="-383745" y="2498907"/>
            <a:ext cx="4602542" cy="4508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8700" b="1" dirty="0">
                <a:solidFill>
                  <a:srgbClr val="F2CA52"/>
                </a:solidFill>
                <a:latin typeface="Nunito" pitchFamily="2" charset="77"/>
              </a:rPr>
              <a:t>02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12E1ADDB-D926-13A9-F55E-0AE44BB20813}"/>
              </a:ext>
            </a:extLst>
          </p:cNvPr>
          <p:cNvSpPr/>
          <p:nvPr/>
        </p:nvSpPr>
        <p:spPr>
          <a:xfrm>
            <a:off x="0" y="5748793"/>
            <a:ext cx="12189350" cy="1121134"/>
          </a:xfrm>
          <a:prstGeom prst="rect">
            <a:avLst/>
          </a:prstGeom>
          <a:solidFill>
            <a:srgbClr val="F2CA5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DEF43BC6-50A3-D0DA-B370-4BBBD895F5D5}"/>
              </a:ext>
            </a:extLst>
          </p:cNvPr>
          <p:cNvSpPr/>
          <p:nvPr/>
        </p:nvSpPr>
        <p:spPr>
          <a:xfrm>
            <a:off x="2169752" y="832611"/>
            <a:ext cx="2944859" cy="8825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AD8A88BC-1C4A-2884-CF95-B2DA6F4384DC}"/>
              </a:ext>
            </a:extLst>
          </p:cNvPr>
          <p:cNvSpPr/>
          <p:nvPr/>
        </p:nvSpPr>
        <p:spPr>
          <a:xfrm>
            <a:off x="3383661" y="1804767"/>
            <a:ext cx="3981899" cy="8825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626B349A-AA26-C937-179F-C1C81E13D277}"/>
              </a:ext>
            </a:extLst>
          </p:cNvPr>
          <p:cNvSpPr txBox="1"/>
          <p:nvPr/>
        </p:nvSpPr>
        <p:spPr>
          <a:xfrm>
            <a:off x="2242573" y="832611"/>
            <a:ext cx="69918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400" b="1" dirty="0">
                <a:solidFill>
                  <a:srgbClr val="001733"/>
                </a:solidFill>
                <a:latin typeface="Nunito" pitchFamily="2" charset="77"/>
                <a:cs typeface="Poppins Light" pitchFamily="2" charset="77"/>
              </a:rPr>
              <a:t>Proceso</a:t>
            </a:r>
            <a:endParaRPr lang="en-US" sz="6000" b="1" dirty="0">
              <a:solidFill>
                <a:srgbClr val="001733"/>
              </a:solidFill>
              <a:latin typeface="Nunito" pitchFamily="2" charset="77"/>
              <a:cs typeface="Poppins SemiBold" pitchFamily="2" charset="77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EFC04BC5-9329-ED7A-D1BF-DF6EF10783F8}"/>
              </a:ext>
            </a:extLst>
          </p:cNvPr>
          <p:cNvSpPr txBox="1"/>
          <p:nvPr/>
        </p:nvSpPr>
        <p:spPr>
          <a:xfrm>
            <a:off x="3485251" y="1803563"/>
            <a:ext cx="37787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400" b="1" dirty="0">
                <a:solidFill>
                  <a:srgbClr val="001733"/>
                </a:solidFill>
                <a:latin typeface="Nunito" pitchFamily="2" charset="77"/>
                <a:cs typeface="Poppins SemiBold" pitchFamily="2" charset="77"/>
              </a:rPr>
              <a:t>Metodológico</a:t>
            </a: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370FCA8D-A8D1-CB2D-C94E-0AD044BE27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26424" y="5932723"/>
            <a:ext cx="1988729" cy="785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1964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8">
            <a:extLst>
              <a:ext uri="{FF2B5EF4-FFF2-40B4-BE49-F238E27FC236}">
                <a16:creationId xmlns:a16="http://schemas.microsoft.com/office/drawing/2014/main" id="{7EE9D35B-A2C7-344E-40A9-54ACBC5195AA}"/>
              </a:ext>
            </a:extLst>
          </p:cNvPr>
          <p:cNvSpPr txBox="1"/>
          <p:nvPr/>
        </p:nvSpPr>
        <p:spPr>
          <a:xfrm>
            <a:off x="3593708" y="276967"/>
            <a:ext cx="56733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b="1" dirty="0">
                <a:solidFill>
                  <a:srgbClr val="001733"/>
                </a:solidFill>
                <a:latin typeface="Nunito" pitchFamily="2" charset="77"/>
                <a:cs typeface="Poppins Light" pitchFamily="2" charset="77"/>
              </a:rPr>
              <a:t>Resumen Metodológico Conceptual </a:t>
            </a:r>
            <a:endParaRPr lang="es-CO" sz="3600" b="1" dirty="0">
              <a:solidFill>
                <a:srgbClr val="001733"/>
              </a:solidFill>
              <a:latin typeface="Nunito" pitchFamily="2" charset="77"/>
              <a:cs typeface="Poppins SemiBold" pitchFamily="2" charset="77"/>
            </a:endParaRPr>
          </a:p>
        </p:txBody>
      </p:sp>
      <p:cxnSp>
        <p:nvCxnSpPr>
          <p:cNvPr id="8" name="Straight Connector 2">
            <a:extLst>
              <a:ext uri="{FF2B5EF4-FFF2-40B4-BE49-F238E27FC236}">
                <a16:creationId xmlns:a16="http://schemas.microsoft.com/office/drawing/2014/main" id="{97A80C65-570F-33E4-1B47-5AA8D3766E24}"/>
              </a:ext>
            </a:extLst>
          </p:cNvPr>
          <p:cNvCxnSpPr>
            <a:cxnSpLocks/>
          </p:cNvCxnSpPr>
          <p:nvPr/>
        </p:nvCxnSpPr>
        <p:spPr>
          <a:xfrm>
            <a:off x="5624798" y="1477296"/>
            <a:ext cx="1455313" cy="0"/>
          </a:xfrm>
          <a:prstGeom prst="line">
            <a:avLst/>
          </a:prstGeom>
          <a:ln w="41275">
            <a:solidFill>
              <a:srgbClr val="F2CA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>
            <a:extLst>
              <a:ext uri="{FF2B5EF4-FFF2-40B4-BE49-F238E27FC236}">
                <a16:creationId xmlns:a16="http://schemas.microsoft.com/office/drawing/2014/main" id="{B841DB4E-D00B-C6BA-11B8-2D4437B689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6439" y="5140110"/>
            <a:ext cx="115708" cy="1292072"/>
          </a:xfrm>
          <a:prstGeom prst="rect">
            <a:avLst/>
          </a:prstGeom>
        </p:spPr>
      </p:pic>
      <p:grpSp>
        <p:nvGrpSpPr>
          <p:cNvPr id="7" name="Grupo 6">
            <a:extLst>
              <a:ext uri="{FF2B5EF4-FFF2-40B4-BE49-F238E27FC236}">
                <a16:creationId xmlns:a16="http://schemas.microsoft.com/office/drawing/2014/main" id="{456F7122-83B2-F5F9-9CBC-4A440C41D48C}"/>
              </a:ext>
            </a:extLst>
          </p:cNvPr>
          <p:cNvGrpSpPr/>
          <p:nvPr/>
        </p:nvGrpSpPr>
        <p:grpSpPr>
          <a:xfrm>
            <a:off x="657224" y="1542577"/>
            <a:ext cx="10734675" cy="4795696"/>
            <a:chOff x="0" y="1083140"/>
            <a:chExt cx="12192000" cy="5655656"/>
          </a:xfrm>
        </p:grpSpPr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86B1C15A-8222-9C36-5370-2E2CF15A70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1548" y="1854885"/>
              <a:ext cx="1072989" cy="112785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0" name="TextBox 8">
              <a:extLst>
                <a:ext uri="{FF2B5EF4-FFF2-40B4-BE49-F238E27FC236}">
                  <a16:creationId xmlns:a16="http://schemas.microsoft.com/office/drawing/2014/main" id="{FB52A66F-A5AB-FF81-29F4-6EEFD8330AEB}"/>
                </a:ext>
              </a:extLst>
            </p:cNvPr>
            <p:cNvSpPr txBox="1"/>
            <p:nvPr/>
          </p:nvSpPr>
          <p:spPr>
            <a:xfrm>
              <a:off x="0" y="3111758"/>
              <a:ext cx="2818196" cy="2769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s-ES" b="1" dirty="0"/>
                <a:t>P</a:t>
              </a:r>
              <a:r>
                <a:rPr lang="es-CO" b="1" dirty="0"/>
                <a:t>ROYECTOS DE LA VPEBI</a:t>
              </a:r>
            </a:p>
          </p:txBody>
        </p:sp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2971F77C-8CAB-21DC-2396-1365D31BD216}"/>
                </a:ext>
              </a:extLst>
            </p:cNvPr>
            <p:cNvSpPr txBox="1"/>
            <p:nvPr/>
          </p:nvSpPr>
          <p:spPr>
            <a:xfrm>
              <a:off x="4539946" y="1731774"/>
              <a:ext cx="2088444" cy="107721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s-CO" b="1" dirty="0"/>
                <a:t>ODS alineados y priorizados con el proyecto</a:t>
              </a:r>
              <a:br>
                <a:rPr lang="es-CO" sz="1600" dirty="0"/>
              </a:br>
              <a:endParaRPr lang="es-CO" sz="1600" dirty="0"/>
            </a:p>
          </p:txBody>
        </p:sp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91C1965A-9286-0879-8F77-BDD96DEF20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51920" y="2820493"/>
              <a:ext cx="1917588" cy="123804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3" name="TextBox 11">
              <a:extLst>
                <a:ext uri="{FF2B5EF4-FFF2-40B4-BE49-F238E27FC236}">
                  <a16:creationId xmlns:a16="http://schemas.microsoft.com/office/drawing/2014/main" id="{E8A2973E-660D-48FF-A98A-146FBC82DBAE}"/>
                </a:ext>
              </a:extLst>
            </p:cNvPr>
            <p:cNvSpPr txBox="1"/>
            <p:nvPr/>
          </p:nvSpPr>
          <p:spPr>
            <a:xfrm>
              <a:off x="2451502" y="4968389"/>
              <a:ext cx="2088444" cy="107721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s-CO" b="1" dirty="0"/>
                <a:t>Aplicación de la metodología en la herramienta  </a:t>
              </a:r>
              <a:br>
                <a:rPr lang="es-CO" sz="1600" dirty="0"/>
              </a:br>
              <a:endParaRPr lang="es-CO" sz="1600" dirty="0"/>
            </a:p>
          </p:txBody>
        </p:sp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210E3F90-E607-5402-E7C8-42F15AB74FA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46500" y="4171371"/>
              <a:ext cx="651882" cy="65188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A7DAB545-1BEF-A64F-1E33-D2CAA8CC4BE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704515" y="4291912"/>
              <a:ext cx="402606" cy="40260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6" name="TextBox 11">
              <a:extLst>
                <a:ext uri="{FF2B5EF4-FFF2-40B4-BE49-F238E27FC236}">
                  <a16:creationId xmlns:a16="http://schemas.microsoft.com/office/drawing/2014/main" id="{274F369B-C0F6-DBFB-6D1D-6F64C7C61517}"/>
                </a:ext>
              </a:extLst>
            </p:cNvPr>
            <p:cNvSpPr txBox="1"/>
            <p:nvPr/>
          </p:nvSpPr>
          <p:spPr>
            <a:xfrm>
              <a:off x="9767514" y="1858484"/>
              <a:ext cx="2088444" cy="80021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s-CO" b="1" dirty="0"/>
                <a:t>Metas Globales</a:t>
              </a:r>
            </a:p>
            <a:p>
              <a:pPr algn="ctr"/>
              <a:r>
                <a:rPr lang="es-CO" b="1" dirty="0"/>
                <a:t>Fuente: ONU </a:t>
              </a:r>
              <a:br>
                <a:rPr lang="es-CO" sz="1600" dirty="0"/>
              </a:br>
              <a:endParaRPr lang="es-CO" sz="1600" dirty="0"/>
            </a:p>
          </p:txBody>
        </p:sp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476C0C58-6EFA-D265-24DD-B2E658C03EF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317573" y="1083140"/>
              <a:ext cx="988326" cy="65768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8" name="TextBox 11">
              <a:extLst>
                <a:ext uri="{FF2B5EF4-FFF2-40B4-BE49-F238E27FC236}">
                  <a16:creationId xmlns:a16="http://schemas.microsoft.com/office/drawing/2014/main" id="{3647430C-8C00-689B-2593-27DBF9D35CFA}"/>
                </a:ext>
              </a:extLst>
            </p:cNvPr>
            <p:cNvSpPr txBox="1"/>
            <p:nvPr/>
          </p:nvSpPr>
          <p:spPr>
            <a:xfrm>
              <a:off x="9015153" y="5938577"/>
              <a:ext cx="3145912" cy="80021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s-CO" b="1" dirty="0"/>
                <a:t>Indicadores PROXI*</a:t>
              </a:r>
            </a:p>
            <a:p>
              <a:pPr algn="ctr"/>
              <a:r>
                <a:rPr lang="es-CO" b="1" dirty="0"/>
                <a:t>Fuente: ERM – FDN - BID </a:t>
              </a:r>
              <a:br>
                <a:rPr lang="es-CO" sz="1600" dirty="0"/>
              </a:br>
              <a:endParaRPr lang="es-CO" sz="1600" dirty="0"/>
            </a:p>
          </p:txBody>
        </p:sp>
        <p:pic>
          <p:nvPicPr>
            <p:cNvPr id="19" name="Imagen 18">
              <a:extLst>
                <a:ext uri="{FF2B5EF4-FFF2-40B4-BE49-F238E27FC236}">
                  <a16:creationId xmlns:a16="http://schemas.microsoft.com/office/drawing/2014/main" id="{A29B0941-3D70-E596-B757-3AC22B27998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043089" y="3048666"/>
              <a:ext cx="1151910" cy="60568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3F767C3A-E196-0711-63CB-CC477D166C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286225" y="5033735"/>
              <a:ext cx="800219" cy="80021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1" name="TextBox 11">
              <a:extLst>
                <a:ext uri="{FF2B5EF4-FFF2-40B4-BE49-F238E27FC236}">
                  <a16:creationId xmlns:a16="http://schemas.microsoft.com/office/drawing/2014/main" id="{30EF5420-7444-C5FE-0958-BE30F5AC0D98}"/>
                </a:ext>
              </a:extLst>
            </p:cNvPr>
            <p:cNvSpPr txBox="1"/>
            <p:nvPr/>
          </p:nvSpPr>
          <p:spPr>
            <a:xfrm>
              <a:off x="9046088" y="3778719"/>
              <a:ext cx="3145912" cy="107721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s-CO" b="1" dirty="0"/>
                <a:t>Metas e indicadores Nacionales </a:t>
              </a:r>
            </a:p>
            <a:p>
              <a:pPr algn="ctr"/>
              <a:r>
                <a:rPr lang="es-CO" b="1" dirty="0"/>
                <a:t>Fuente: DNP </a:t>
              </a:r>
              <a:br>
                <a:rPr lang="es-CO" sz="1600" dirty="0"/>
              </a:br>
              <a:endParaRPr lang="es-CO" sz="1600" dirty="0"/>
            </a:p>
          </p:txBody>
        </p:sp>
        <p:grpSp>
          <p:nvGrpSpPr>
            <p:cNvPr id="22" name="Grupo 21">
              <a:extLst>
                <a:ext uri="{FF2B5EF4-FFF2-40B4-BE49-F238E27FC236}">
                  <a16:creationId xmlns:a16="http://schemas.microsoft.com/office/drawing/2014/main" id="{13FA4FE2-81A9-4B73-DB5A-8C8DE083AEF2}"/>
                </a:ext>
              </a:extLst>
            </p:cNvPr>
            <p:cNvGrpSpPr/>
            <p:nvPr/>
          </p:nvGrpSpPr>
          <p:grpSpPr>
            <a:xfrm>
              <a:off x="6780415" y="1425280"/>
              <a:ext cx="2987099" cy="4130163"/>
              <a:chOff x="6780415" y="1425280"/>
              <a:chExt cx="2987099" cy="4130163"/>
            </a:xfrm>
          </p:grpSpPr>
          <p:cxnSp>
            <p:nvCxnSpPr>
              <p:cNvPr id="25" name="Conector: angular 24">
                <a:extLst>
                  <a:ext uri="{FF2B5EF4-FFF2-40B4-BE49-F238E27FC236}">
                    <a16:creationId xmlns:a16="http://schemas.microsoft.com/office/drawing/2014/main" id="{5CAAED1D-E96D-60B5-FDDE-D7EAD8DB8A9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780415" y="1425280"/>
                <a:ext cx="2987099" cy="1936794"/>
              </a:xfrm>
              <a:prstGeom prst="bentConnector3">
                <a:avLst>
                  <a:gd name="adj1" fmla="val 50000"/>
                </a:avLst>
              </a:prstGeom>
              <a:ln w="698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6" name="Conector recto de flecha 25">
                <a:extLst>
                  <a:ext uri="{FF2B5EF4-FFF2-40B4-BE49-F238E27FC236}">
                    <a16:creationId xmlns:a16="http://schemas.microsoft.com/office/drawing/2014/main" id="{FD67C8A0-3EFE-CAAC-E777-F34256D1029A}"/>
                  </a:ext>
                </a:extLst>
              </p:cNvPr>
              <p:cNvCxnSpPr/>
              <p:nvPr/>
            </p:nvCxnSpPr>
            <p:spPr>
              <a:xfrm>
                <a:off x="7564485" y="3362074"/>
                <a:ext cx="2035880" cy="0"/>
              </a:xfrm>
              <a:prstGeom prst="straightConnector1">
                <a:avLst/>
              </a:prstGeom>
              <a:ln w="698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7" name="Conector: angular 26">
                <a:extLst>
                  <a:ext uri="{FF2B5EF4-FFF2-40B4-BE49-F238E27FC236}">
                    <a16:creationId xmlns:a16="http://schemas.microsoft.com/office/drawing/2014/main" id="{CF45E091-B724-5D00-A4EF-087756B69391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7852762" y="3820890"/>
                <a:ext cx="2166686" cy="1302420"/>
              </a:xfrm>
              <a:prstGeom prst="bentConnector3">
                <a:avLst>
                  <a:gd name="adj1" fmla="val 99954"/>
                </a:avLst>
              </a:prstGeom>
              <a:ln w="698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3" name="Conector: angular 22">
              <a:extLst>
                <a:ext uri="{FF2B5EF4-FFF2-40B4-BE49-F238E27FC236}">
                  <a16:creationId xmlns:a16="http://schemas.microsoft.com/office/drawing/2014/main" id="{F7BA2AF3-7CAB-0227-814E-97349E74B20F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623332" y="4129406"/>
              <a:ext cx="2109421" cy="708610"/>
            </a:xfrm>
            <a:prstGeom prst="bentConnector3">
              <a:avLst>
                <a:gd name="adj1" fmla="val 99983"/>
              </a:avLst>
            </a:prstGeom>
            <a:ln w="698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: angular 23">
              <a:extLst>
                <a:ext uri="{FF2B5EF4-FFF2-40B4-BE49-F238E27FC236}">
                  <a16:creationId xmlns:a16="http://schemas.microsoft.com/office/drawing/2014/main" id="{5F97D280-FB17-C5C7-B415-13485AA4BFCF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4551534" y="4456188"/>
              <a:ext cx="1541647" cy="734128"/>
            </a:xfrm>
            <a:prstGeom prst="bentConnector3">
              <a:avLst>
                <a:gd name="adj1" fmla="val 2186"/>
              </a:avLst>
            </a:prstGeom>
            <a:ln w="698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11">
            <a:extLst>
              <a:ext uri="{FF2B5EF4-FFF2-40B4-BE49-F238E27FC236}">
                <a16:creationId xmlns:a16="http://schemas.microsoft.com/office/drawing/2014/main" id="{597136F8-4562-2097-92A1-7055A00A3D18}"/>
              </a:ext>
            </a:extLst>
          </p:cNvPr>
          <p:cNvSpPr txBox="1"/>
          <p:nvPr/>
        </p:nvSpPr>
        <p:spPr>
          <a:xfrm>
            <a:off x="178504" y="6587409"/>
            <a:ext cx="5793853" cy="6617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s-CO" sz="1100" b="1" dirty="0"/>
              <a:t>Indicador PROXI:  Indicador de medición indirecta que se aproxima o representa un fenómeno.  </a:t>
            </a:r>
          </a:p>
          <a:p>
            <a:pPr algn="ctr"/>
            <a:br>
              <a:rPr lang="es-CO" sz="1600" dirty="0"/>
            </a:br>
            <a:endParaRPr lang="es-CO" sz="1600" dirty="0"/>
          </a:p>
        </p:txBody>
      </p:sp>
    </p:spTree>
    <p:extLst>
      <p:ext uri="{BB962C8B-B14F-4D97-AF65-F5344CB8AC3E}">
        <p14:creationId xmlns:p14="http://schemas.microsoft.com/office/powerpoint/2010/main" val="42275380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8">
            <a:extLst>
              <a:ext uri="{FF2B5EF4-FFF2-40B4-BE49-F238E27FC236}">
                <a16:creationId xmlns:a16="http://schemas.microsoft.com/office/drawing/2014/main" id="{7EE9D35B-A2C7-344E-40A9-54ACBC5195AA}"/>
              </a:ext>
            </a:extLst>
          </p:cNvPr>
          <p:cNvSpPr txBox="1"/>
          <p:nvPr/>
        </p:nvSpPr>
        <p:spPr>
          <a:xfrm>
            <a:off x="2433521" y="227197"/>
            <a:ext cx="70569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s-ES" sz="3600" b="1" dirty="0">
                <a:solidFill>
                  <a:srgbClr val="001733"/>
                </a:solidFill>
                <a:latin typeface="Nunito" pitchFamily="2" charset="77"/>
                <a:cs typeface="Poppins Light" pitchFamily="2" charset="77"/>
              </a:rPr>
              <a:t>Alineación ODS con Sectores de FDN</a:t>
            </a:r>
            <a:endParaRPr lang="es-CO" sz="3600" b="1" dirty="0">
              <a:solidFill>
                <a:srgbClr val="001733"/>
              </a:solidFill>
              <a:latin typeface="Nunito" pitchFamily="2" charset="77"/>
              <a:cs typeface="Poppins SemiBold" pitchFamily="2" charset="77"/>
            </a:endParaRPr>
          </a:p>
        </p:txBody>
      </p:sp>
      <p:cxnSp>
        <p:nvCxnSpPr>
          <p:cNvPr id="8" name="Straight Connector 2">
            <a:extLst>
              <a:ext uri="{FF2B5EF4-FFF2-40B4-BE49-F238E27FC236}">
                <a16:creationId xmlns:a16="http://schemas.microsoft.com/office/drawing/2014/main" id="{97A80C65-570F-33E4-1B47-5AA8D3766E24}"/>
              </a:ext>
            </a:extLst>
          </p:cNvPr>
          <p:cNvCxnSpPr>
            <a:cxnSpLocks/>
          </p:cNvCxnSpPr>
          <p:nvPr/>
        </p:nvCxnSpPr>
        <p:spPr>
          <a:xfrm>
            <a:off x="5624798" y="1477296"/>
            <a:ext cx="1455313" cy="0"/>
          </a:xfrm>
          <a:prstGeom prst="line">
            <a:avLst/>
          </a:prstGeom>
          <a:ln w="41275">
            <a:solidFill>
              <a:srgbClr val="F2CA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>
            <a:extLst>
              <a:ext uri="{FF2B5EF4-FFF2-40B4-BE49-F238E27FC236}">
                <a16:creationId xmlns:a16="http://schemas.microsoft.com/office/drawing/2014/main" id="{B841DB4E-D00B-C6BA-11B8-2D4437B689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6439" y="5140110"/>
            <a:ext cx="115708" cy="1292072"/>
          </a:xfrm>
          <a:prstGeom prst="rect">
            <a:avLst/>
          </a:prstGeom>
        </p:spPr>
      </p:pic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009B9F4F-20F7-6CDC-2275-8515D0CB71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3809788"/>
              </p:ext>
            </p:extLst>
          </p:nvPr>
        </p:nvGraphicFramePr>
        <p:xfrm>
          <a:off x="800100" y="1563214"/>
          <a:ext cx="10766498" cy="529478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07107">
                  <a:extLst>
                    <a:ext uri="{9D8B030D-6E8A-4147-A177-3AD203B41FA5}">
                      <a16:colId xmlns:a16="http://schemas.microsoft.com/office/drawing/2014/main" val="1818535624"/>
                    </a:ext>
                  </a:extLst>
                </a:gridCol>
                <a:gridCol w="2307107">
                  <a:extLst>
                    <a:ext uri="{9D8B030D-6E8A-4147-A177-3AD203B41FA5}">
                      <a16:colId xmlns:a16="http://schemas.microsoft.com/office/drawing/2014/main" val="39105972"/>
                    </a:ext>
                  </a:extLst>
                </a:gridCol>
                <a:gridCol w="3543154">
                  <a:extLst>
                    <a:ext uri="{9D8B030D-6E8A-4147-A177-3AD203B41FA5}">
                      <a16:colId xmlns:a16="http://schemas.microsoft.com/office/drawing/2014/main" val="349577724"/>
                    </a:ext>
                  </a:extLst>
                </a:gridCol>
                <a:gridCol w="2609130">
                  <a:extLst>
                    <a:ext uri="{9D8B030D-6E8A-4147-A177-3AD203B41FA5}">
                      <a16:colId xmlns:a16="http://schemas.microsoft.com/office/drawing/2014/main" val="1725265980"/>
                    </a:ext>
                  </a:extLst>
                </a:gridCol>
              </a:tblGrid>
              <a:tr h="956351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1" u="none" strike="noStrike" dirty="0">
                          <a:effectLst/>
                        </a:rPr>
                        <a:t>Sector</a:t>
                      </a:r>
                      <a:endParaRPr lang="es-CO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9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1" u="none" strike="noStrike" dirty="0">
                          <a:effectLst/>
                        </a:rPr>
                        <a:t>ODS de alineación directa</a:t>
                      </a:r>
                      <a:endParaRPr lang="es-CO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9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b="1" u="none" strike="noStrike" dirty="0">
                          <a:effectLst/>
                        </a:rPr>
                        <a:t>ODS de alineación indirecta relevante</a:t>
                      </a:r>
                      <a:endParaRPr lang="es-E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9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1" u="none" strike="noStrike" dirty="0">
                          <a:effectLst/>
                        </a:rPr>
                        <a:t>ODS de alineación indirecta</a:t>
                      </a:r>
                      <a:endParaRPr lang="es-CO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9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9976353"/>
                  </a:ext>
                </a:extLst>
              </a:tr>
              <a:tr h="867687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u="none" strike="noStrike" dirty="0">
                          <a:effectLst/>
                        </a:rPr>
                        <a:t>Educación</a:t>
                      </a:r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9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800" u="none" strike="noStrike" dirty="0">
                          <a:effectLst/>
                        </a:rPr>
                        <a:t> </a:t>
                      </a:r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9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800" u="none" strike="noStrike" dirty="0">
                          <a:effectLst/>
                        </a:rPr>
                        <a:t> </a:t>
                      </a:r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9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800" u="none" strike="noStrike" dirty="0">
                          <a:effectLst/>
                        </a:rPr>
                        <a:t> </a:t>
                      </a:r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9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2100114"/>
                  </a:ext>
                </a:extLst>
              </a:tr>
              <a:tr h="867687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Minas y energía</a:t>
                      </a:r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9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9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9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9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5713749"/>
                  </a:ext>
                </a:extLst>
              </a:tr>
              <a:tr h="867687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Salud y protección </a:t>
                      </a:r>
                    </a:p>
                    <a:p>
                      <a:pPr algn="ctr" fontAlgn="ctr"/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social</a:t>
                      </a:r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9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9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9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9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6871389"/>
                  </a:ext>
                </a:extLst>
              </a:tr>
              <a:tr h="867687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Tecnologías de la información y las comunicaciones</a:t>
                      </a:r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9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9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9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9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5327775"/>
                  </a:ext>
                </a:extLst>
              </a:tr>
              <a:tr h="867687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Transporte</a:t>
                      </a:r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9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9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9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9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3536041"/>
                  </a:ext>
                </a:extLst>
              </a:tr>
            </a:tbl>
          </a:graphicData>
        </a:graphic>
      </p:graphicFrame>
      <p:grpSp>
        <p:nvGrpSpPr>
          <p:cNvPr id="32" name="Grupo 31">
            <a:extLst>
              <a:ext uri="{FF2B5EF4-FFF2-40B4-BE49-F238E27FC236}">
                <a16:creationId xmlns:a16="http://schemas.microsoft.com/office/drawing/2014/main" id="{BB20A72D-4851-6325-999D-E8CF4B64CDC9}"/>
              </a:ext>
            </a:extLst>
          </p:cNvPr>
          <p:cNvGrpSpPr/>
          <p:nvPr/>
        </p:nvGrpSpPr>
        <p:grpSpPr>
          <a:xfrm>
            <a:off x="3896485" y="2631359"/>
            <a:ext cx="627817" cy="4119906"/>
            <a:chOff x="2881459" y="2238682"/>
            <a:chExt cx="627817" cy="4119906"/>
          </a:xfrm>
        </p:grpSpPr>
        <p:pic>
          <p:nvPicPr>
            <p:cNvPr id="33" name="Imagen 32">
              <a:extLst>
                <a:ext uri="{FF2B5EF4-FFF2-40B4-BE49-F238E27FC236}">
                  <a16:creationId xmlns:a16="http://schemas.microsoft.com/office/drawing/2014/main" id="{3D03B7A2-AEE1-F593-34D0-4D720BA89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01417" y="2238682"/>
              <a:ext cx="571500" cy="650875"/>
            </a:xfrm>
            <a:prstGeom prst="rect">
              <a:avLst/>
            </a:prstGeom>
            <a:ln w="12700">
              <a:solidFill>
                <a:sysClr val="windowText" lastClr="000000"/>
              </a:solidFill>
            </a:ln>
          </p:spPr>
        </p:pic>
        <p:pic>
          <p:nvPicPr>
            <p:cNvPr id="34" name="Imagen 33">
              <a:extLst>
                <a:ext uri="{FF2B5EF4-FFF2-40B4-BE49-F238E27FC236}">
                  <a16:creationId xmlns:a16="http://schemas.microsoft.com/office/drawing/2014/main" id="{75B665CA-8E90-9CC1-BD40-DF5240FFE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81459" y="3132875"/>
              <a:ext cx="611415" cy="649971"/>
            </a:xfrm>
            <a:prstGeom prst="rect">
              <a:avLst/>
            </a:prstGeom>
            <a:ln w="12700">
              <a:solidFill>
                <a:sysClr val="windowText" lastClr="000000"/>
              </a:solidFill>
            </a:ln>
          </p:spPr>
        </p:pic>
        <p:pic>
          <p:nvPicPr>
            <p:cNvPr id="35" name="Imagen 34">
              <a:extLst>
                <a:ext uri="{FF2B5EF4-FFF2-40B4-BE49-F238E27FC236}">
                  <a16:creationId xmlns:a16="http://schemas.microsoft.com/office/drawing/2014/main" id="{38456D28-3D98-CD0F-0829-E5FC345783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99676" y="3928563"/>
              <a:ext cx="609135" cy="728134"/>
            </a:xfrm>
            <a:prstGeom prst="rect">
              <a:avLst/>
            </a:prstGeom>
            <a:ln w="12700">
              <a:solidFill>
                <a:sysClr val="windowText" lastClr="000000"/>
              </a:solidFill>
            </a:ln>
          </p:spPr>
        </p:pic>
        <p:pic>
          <p:nvPicPr>
            <p:cNvPr id="36" name="Imagen 35">
              <a:extLst>
                <a:ext uri="{FF2B5EF4-FFF2-40B4-BE49-F238E27FC236}">
                  <a16:creationId xmlns:a16="http://schemas.microsoft.com/office/drawing/2014/main" id="{B1C54AC9-FAFE-2FDD-1A94-7517EC1324E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881460" y="4825008"/>
              <a:ext cx="627352" cy="659729"/>
            </a:xfrm>
            <a:prstGeom prst="rect">
              <a:avLst/>
            </a:prstGeom>
            <a:ln w="12700">
              <a:solidFill>
                <a:sysClr val="windowText" lastClr="000000"/>
              </a:solidFill>
            </a:ln>
          </p:spPr>
        </p:pic>
        <p:pic>
          <p:nvPicPr>
            <p:cNvPr id="37" name="Picture 2" descr="Objetivo de Desarrollo Sostenible 11 - Wikipedia, la enciclopedia libre">
              <a:extLst>
                <a:ext uri="{FF2B5EF4-FFF2-40B4-BE49-F238E27FC236}">
                  <a16:creationId xmlns:a16="http://schemas.microsoft.com/office/drawing/2014/main" id="{FF0F0C39-6CA8-30D7-C74E-A20779BC70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9676" y="5698859"/>
              <a:ext cx="609600" cy="659729"/>
            </a:xfrm>
            <a:prstGeom prst="rect">
              <a:avLst/>
            </a:prstGeom>
            <a:noFill/>
            <a:ln w="12700">
              <a:solidFill>
                <a:sysClr val="windowText" lastClr="0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4" name="Grupo 43">
            <a:extLst>
              <a:ext uri="{FF2B5EF4-FFF2-40B4-BE49-F238E27FC236}">
                <a16:creationId xmlns:a16="http://schemas.microsoft.com/office/drawing/2014/main" id="{4DB83D27-0E85-1D26-98B0-D40ED397111B}"/>
              </a:ext>
            </a:extLst>
          </p:cNvPr>
          <p:cNvGrpSpPr/>
          <p:nvPr/>
        </p:nvGrpSpPr>
        <p:grpSpPr>
          <a:xfrm>
            <a:off x="5616048" y="2631359"/>
            <a:ext cx="2022391" cy="4124553"/>
            <a:chOff x="5443627" y="2238682"/>
            <a:chExt cx="2022391" cy="4124553"/>
          </a:xfrm>
        </p:grpSpPr>
        <p:pic>
          <p:nvPicPr>
            <p:cNvPr id="45" name="Imagen 44" descr="Objetivo de Desarrollo Sostenible 10 - Wikipedia, la enciclopedia libre">
              <a:extLst>
                <a:ext uri="{FF2B5EF4-FFF2-40B4-BE49-F238E27FC236}">
                  <a16:creationId xmlns:a16="http://schemas.microsoft.com/office/drawing/2014/main" id="{FABEFB41-83B7-D086-319E-C0BD2E4E55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1000" y="2238682"/>
              <a:ext cx="571500" cy="650875"/>
            </a:xfrm>
            <a:prstGeom prst="rect">
              <a:avLst/>
            </a:prstGeom>
            <a:noFill/>
            <a:ln w="12700">
              <a:solidFill>
                <a:sysClr val="windowText" lastClr="0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Imagen 45">
              <a:extLst>
                <a:ext uri="{FF2B5EF4-FFF2-40B4-BE49-F238E27FC236}">
                  <a16:creationId xmlns:a16="http://schemas.microsoft.com/office/drawing/2014/main" id="{6CEC48BB-130C-BBD5-99D2-64B96C10F7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480053" y="3111500"/>
              <a:ext cx="571501" cy="650875"/>
            </a:xfrm>
            <a:prstGeom prst="rect">
              <a:avLst/>
            </a:prstGeom>
            <a:ln w="12700">
              <a:solidFill>
                <a:sysClr val="windowText" lastClr="000000"/>
              </a:solidFill>
            </a:ln>
          </p:spPr>
        </p:pic>
        <p:pic>
          <p:nvPicPr>
            <p:cNvPr id="47" name="Picture 4" descr="Objetivo de Desarrollo Sostenible 13 - Wikipedia, la enciclopedia libre">
              <a:extLst>
                <a:ext uri="{FF2B5EF4-FFF2-40B4-BE49-F238E27FC236}">
                  <a16:creationId xmlns:a16="http://schemas.microsoft.com/office/drawing/2014/main" id="{0E402C03-9CA4-4310-F148-03202D8BE9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6912" y="3126136"/>
              <a:ext cx="590550" cy="631418"/>
            </a:xfrm>
            <a:prstGeom prst="rect">
              <a:avLst/>
            </a:prstGeom>
            <a:noFill/>
            <a:ln w="12700">
              <a:solidFill>
                <a:sysClr val="windowText" lastClr="0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Imagen 47">
              <a:extLst>
                <a:ext uri="{FF2B5EF4-FFF2-40B4-BE49-F238E27FC236}">
                  <a16:creationId xmlns:a16="http://schemas.microsoft.com/office/drawing/2014/main" id="{401B8792-D0EC-2964-2B81-1DEB3FD54B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72820" y="3126136"/>
              <a:ext cx="593198" cy="631418"/>
            </a:xfrm>
            <a:prstGeom prst="rect">
              <a:avLst/>
            </a:prstGeom>
            <a:ln w="12700">
              <a:solidFill>
                <a:sysClr val="windowText" lastClr="000000"/>
              </a:solidFill>
            </a:ln>
          </p:spPr>
        </p:pic>
        <p:pic>
          <p:nvPicPr>
            <p:cNvPr id="49" name="Imagen 48">
              <a:extLst>
                <a:ext uri="{FF2B5EF4-FFF2-40B4-BE49-F238E27FC236}">
                  <a16:creationId xmlns:a16="http://schemas.microsoft.com/office/drawing/2014/main" id="{F8346D17-79F2-7334-547C-2B655778D3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480053" y="3962799"/>
              <a:ext cx="593198" cy="659729"/>
            </a:xfrm>
            <a:prstGeom prst="rect">
              <a:avLst/>
            </a:prstGeom>
            <a:ln w="12700">
              <a:solidFill>
                <a:sysClr val="windowText" lastClr="000000"/>
              </a:solidFill>
            </a:ln>
          </p:spPr>
        </p:pic>
        <p:pic>
          <p:nvPicPr>
            <p:cNvPr id="50" name="Imagen 49" descr="upload.wikimedia.org/wikipedia/commons/thumb/c/c7/...">
              <a:extLst>
                <a:ext uri="{FF2B5EF4-FFF2-40B4-BE49-F238E27FC236}">
                  <a16:creationId xmlns:a16="http://schemas.microsoft.com/office/drawing/2014/main" id="{182086BD-C55C-22D7-6367-503E8FDC60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2666" y="3928563"/>
              <a:ext cx="624103" cy="693965"/>
            </a:xfrm>
            <a:prstGeom prst="rect">
              <a:avLst/>
            </a:prstGeom>
            <a:noFill/>
            <a:ln w="12700">
              <a:solidFill>
                <a:sysClr val="windowText" lastClr="0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Imagen 50">
              <a:extLst>
                <a:ext uri="{FF2B5EF4-FFF2-40B4-BE49-F238E27FC236}">
                  <a16:creationId xmlns:a16="http://schemas.microsoft.com/office/drawing/2014/main" id="{4D090F90-B9C3-DA0A-E1F8-C90271E8D0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443627" y="5707063"/>
              <a:ext cx="644352" cy="650875"/>
            </a:xfrm>
            <a:prstGeom prst="rect">
              <a:avLst/>
            </a:prstGeom>
            <a:ln w="12700">
              <a:solidFill>
                <a:sysClr val="windowText" lastClr="000000"/>
              </a:solidFill>
            </a:ln>
          </p:spPr>
        </p:pic>
        <p:pic>
          <p:nvPicPr>
            <p:cNvPr id="52" name="Imagen 51" descr="upload.wikimedia.org/wikipedia/commons/thumb/c/c7/...">
              <a:extLst>
                <a:ext uri="{FF2B5EF4-FFF2-40B4-BE49-F238E27FC236}">
                  <a16:creationId xmlns:a16="http://schemas.microsoft.com/office/drawing/2014/main" id="{34B90096-68B4-A4A3-514A-5A9D8FB9C1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9126" y="5707734"/>
              <a:ext cx="624103" cy="655501"/>
            </a:xfrm>
            <a:prstGeom prst="rect">
              <a:avLst/>
            </a:prstGeom>
            <a:noFill/>
            <a:ln w="12700">
              <a:solidFill>
                <a:sysClr val="windowText" lastClr="0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3" name="Grupo 52">
            <a:extLst>
              <a:ext uri="{FF2B5EF4-FFF2-40B4-BE49-F238E27FC236}">
                <a16:creationId xmlns:a16="http://schemas.microsoft.com/office/drawing/2014/main" id="{A9D7D4CB-8599-65A5-229F-188A42AE8107}"/>
              </a:ext>
            </a:extLst>
          </p:cNvPr>
          <p:cNvGrpSpPr/>
          <p:nvPr/>
        </p:nvGrpSpPr>
        <p:grpSpPr>
          <a:xfrm>
            <a:off x="9054657" y="2595718"/>
            <a:ext cx="2081254" cy="4127649"/>
            <a:chOff x="8750073" y="2233267"/>
            <a:chExt cx="2081254" cy="4127649"/>
          </a:xfrm>
        </p:grpSpPr>
        <p:pic>
          <p:nvPicPr>
            <p:cNvPr id="54" name="Picture 2" descr="Objetivo de Desarrollo Sostenible 11 - Wikipedia, la enciclopedia libre">
              <a:extLst>
                <a:ext uri="{FF2B5EF4-FFF2-40B4-BE49-F238E27FC236}">
                  <a16:creationId xmlns:a16="http://schemas.microsoft.com/office/drawing/2014/main" id="{DA9FBBC6-DDAA-D082-6CBB-B33735902D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07477" y="4800549"/>
              <a:ext cx="609600" cy="659729"/>
            </a:xfrm>
            <a:prstGeom prst="rect">
              <a:avLst/>
            </a:prstGeom>
            <a:noFill/>
            <a:ln w="12700">
              <a:solidFill>
                <a:sysClr val="windowText" lastClr="0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Imagen 54">
              <a:extLst>
                <a:ext uri="{FF2B5EF4-FFF2-40B4-BE49-F238E27FC236}">
                  <a16:creationId xmlns:a16="http://schemas.microsoft.com/office/drawing/2014/main" id="{9903D8D7-02CC-6079-3533-EA25E13264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750073" y="2233267"/>
              <a:ext cx="571501" cy="650875"/>
            </a:xfrm>
            <a:prstGeom prst="rect">
              <a:avLst/>
            </a:prstGeom>
            <a:ln w="12700">
              <a:solidFill>
                <a:sysClr val="windowText" lastClr="000000"/>
              </a:solidFill>
            </a:ln>
          </p:spPr>
        </p:pic>
        <p:pic>
          <p:nvPicPr>
            <p:cNvPr id="56" name="Picture 4" descr="Objetivo de Desarrollo Sostenible 13 - Wikipedia, la enciclopedia libre">
              <a:extLst>
                <a:ext uri="{FF2B5EF4-FFF2-40B4-BE49-F238E27FC236}">
                  <a16:creationId xmlns:a16="http://schemas.microsoft.com/office/drawing/2014/main" id="{4D115478-59CE-D5CD-B7AC-7C39377DE7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36932" y="2247903"/>
              <a:ext cx="590550" cy="631418"/>
            </a:xfrm>
            <a:prstGeom prst="rect">
              <a:avLst/>
            </a:prstGeom>
            <a:noFill/>
            <a:ln w="12700">
              <a:solidFill>
                <a:sysClr val="windowText" lastClr="0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Imagen 56" descr="Objetivo de Desarrollo Sostenible 12 - Wikipedia, la enciclopedia libre">
              <a:extLst>
                <a:ext uri="{FF2B5EF4-FFF2-40B4-BE49-F238E27FC236}">
                  <a16:creationId xmlns:a16="http://schemas.microsoft.com/office/drawing/2014/main" id="{FFC15CBF-B956-E216-E3C5-174FBDF461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58011" y="3079048"/>
              <a:ext cx="630009" cy="686707"/>
            </a:xfrm>
            <a:prstGeom prst="rect">
              <a:avLst/>
            </a:prstGeom>
            <a:noFill/>
            <a:ln w="12700">
              <a:solidFill>
                <a:sysClr val="windowText" lastClr="0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Imagen 57">
              <a:extLst>
                <a:ext uri="{FF2B5EF4-FFF2-40B4-BE49-F238E27FC236}">
                  <a16:creationId xmlns:a16="http://schemas.microsoft.com/office/drawing/2014/main" id="{621F32A2-B43C-0A2A-F02C-265468E2BE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758011" y="3980712"/>
              <a:ext cx="644352" cy="650875"/>
            </a:xfrm>
            <a:prstGeom prst="rect">
              <a:avLst/>
            </a:prstGeom>
            <a:ln w="12700">
              <a:solidFill>
                <a:sysClr val="windowText" lastClr="000000"/>
              </a:solidFill>
            </a:ln>
          </p:spPr>
        </p:pic>
        <p:pic>
          <p:nvPicPr>
            <p:cNvPr id="59" name="Imagen 58">
              <a:extLst>
                <a:ext uri="{FF2B5EF4-FFF2-40B4-BE49-F238E27FC236}">
                  <a16:creationId xmlns:a16="http://schemas.microsoft.com/office/drawing/2014/main" id="{851A8BCC-F0D8-0789-AD71-BD65DA0FA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50073" y="4802965"/>
              <a:ext cx="652289" cy="650875"/>
            </a:xfrm>
            <a:prstGeom prst="rect">
              <a:avLst/>
            </a:prstGeom>
            <a:ln w="12700">
              <a:solidFill>
                <a:sysClr val="windowText" lastClr="000000"/>
              </a:solidFill>
            </a:ln>
          </p:spPr>
        </p:pic>
        <p:pic>
          <p:nvPicPr>
            <p:cNvPr id="60" name="Imagen 59">
              <a:extLst>
                <a:ext uri="{FF2B5EF4-FFF2-40B4-BE49-F238E27FC236}">
                  <a16:creationId xmlns:a16="http://schemas.microsoft.com/office/drawing/2014/main" id="{79D6F032-7C0E-0781-5FED-5C696091E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222192" y="4809402"/>
              <a:ext cx="609135" cy="650876"/>
            </a:xfrm>
            <a:prstGeom prst="rect">
              <a:avLst/>
            </a:prstGeom>
            <a:ln w="12700">
              <a:solidFill>
                <a:sysClr val="windowText" lastClr="000000"/>
              </a:solidFill>
            </a:ln>
          </p:spPr>
        </p:pic>
        <p:pic>
          <p:nvPicPr>
            <p:cNvPr id="61" name="Imagen 60">
              <a:extLst>
                <a:ext uri="{FF2B5EF4-FFF2-40B4-BE49-F238E27FC236}">
                  <a16:creationId xmlns:a16="http://schemas.microsoft.com/office/drawing/2014/main" id="{5AECD530-8A55-6CC1-4E99-4C04AF9992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776415" y="5691188"/>
              <a:ext cx="624103" cy="659729"/>
            </a:xfrm>
            <a:prstGeom prst="rect">
              <a:avLst/>
            </a:prstGeom>
            <a:ln w="12700">
              <a:solidFill>
                <a:sysClr val="windowText" lastClr="000000"/>
              </a:solidFill>
            </a:ln>
          </p:spPr>
        </p:pic>
        <p:pic>
          <p:nvPicPr>
            <p:cNvPr id="62" name="Picture 4" descr="Objetivo de Desarrollo Sostenible 13 - Wikipedia, la enciclopedia libre">
              <a:extLst>
                <a:ext uri="{FF2B5EF4-FFF2-40B4-BE49-F238E27FC236}">
                  <a16:creationId xmlns:a16="http://schemas.microsoft.com/office/drawing/2014/main" id="{32BC4291-90B2-2CC7-F08C-0452E76F6F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37814" y="5691188"/>
              <a:ext cx="590550" cy="669728"/>
            </a:xfrm>
            <a:prstGeom prst="rect">
              <a:avLst/>
            </a:prstGeom>
            <a:noFill/>
            <a:ln w="12700">
              <a:solidFill>
                <a:sysClr val="windowText" lastClr="0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211841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8">
            <a:extLst>
              <a:ext uri="{FF2B5EF4-FFF2-40B4-BE49-F238E27FC236}">
                <a16:creationId xmlns:a16="http://schemas.microsoft.com/office/drawing/2014/main" id="{7EE9D35B-A2C7-344E-40A9-54ACBC5195AA}"/>
              </a:ext>
            </a:extLst>
          </p:cNvPr>
          <p:cNvSpPr txBox="1"/>
          <p:nvPr/>
        </p:nvSpPr>
        <p:spPr>
          <a:xfrm>
            <a:off x="2433521" y="227197"/>
            <a:ext cx="70569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s-ES" sz="3600" b="1" dirty="0">
                <a:solidFill>
                  <a:srgbClr val="001733"/>
                </a:solidFill>
                <a:latin typeface="Nunito" pitchFamily="2" charset="77"/>
                <a:cs typeface="Poppins Light" pitchFamily="2" charset="77"/>
              </a:rPr>
              <a:t>Alineación ODS con Sectores de FDN</a:t>
            </a:r>
            <a:endParaRPr lang="es-CO" sz="3600" b="1" dirty="0">
              <a:solidFill>
                <a:srgbClr val="001733"/>
              </a:solidFill>
              <a:latin typeface="Nunito" pitchFamily="2" charset="77"/>
              <a:cs typeface="Poppins SemiBold" pitchFamily="2" charset="77"/>
            </a:endParaRPr>
          </a:p>
        </p:txBody>
      </p:sp>
      <p:cxnSp>
        <p:nvCxnSpPr>
          <p:cNvPr id="8" name="Straight Connector 2">
            <a:extLst>
              <a:ext uri="{FF2B5EF4-FFF2-40B4-BE49-F238E27FC236}">
                <a16:creationId xmlns:a16="http://schemas.microsoft.com/office/drawing/2014/main" id="{97A80C65-570F-33E4-1B47-5AA8D3766E24}"/>
              </a:ext>
            </a:extLst>
          </p:cNvPr>
          <p:cNvCxnSpPr>
            <a:cxnSpLocks/>
          </p:cNvCxnSpPr>
          <p:nvPr/>
        </p:nvCxnSpPr>
        <p:spPr>
          <a:xfrm>
            <a:off x="5624798" y="1477296"/>
            <a:ext cx="1455313" cy="0"/>
          </a:xfrm>
          <a:prstGeom prst="line">
            <a:avLst/>
          </a:prstGeom>
          <a:ln w="41275">
            <a:solidFill>
              <a:srgbClr val="F2CA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>
            <a:extLst>
              <a:ext uri="{FF2B5EF4-FFF2-40B4-BE49-F238E27FC236}">
                <a16:creationId xmlns:a16="http://schemas.microsoft.com/office/drawing/2014/main" id="{B841DB4E-D00B-C6BA-11B8-2D4437B689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6439" y="5140110"/>
            <a:ext cx="115708" cy="1292072"/>
          </a:xfrm>
          <a:prstGeom prst="rect">
            <a:avLst/>
          </a:prstGeom>
        </p:spPr>
      </p:pic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EF7E639D-AE15-C1AB-BAE0-C40A22D533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4507212"/>
              </p:ext>
            </p:extLst>
          </p:nvPr>
        </p:nvGraphicFramePr>
        <p:xfrm>
          <a:off x="969205" y="1563214"/>
          <a:ext cx="10766498" cy="529478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07107">
                  <a:extLst>
                    <a:ext uri="{9D8B030D-6E8A-4147-A177-3AD203B41FA5}">
                      <a16:colId xmlns:a16="http://schemas.microsoft.com/office/drawing/2014/main" val="2430511646"/>
                    </a:ext>
                  </a:extLst>
                </a:gridCol>
                <a:gridCol w="2307107">
                  <a:extLst>
                    <a:ext uri="{9D8B030D-6E8A-4147-A177-3AD203B41FA5}">
                      <a16:colId xmlns:a16="http://schemas.microsoft.com/office/drawing/2014/main" val="1740236404"/>
                    </a:ext>
                  </a:extLst>
                </a:gridCol>
                <a:gridCol w="3543154">
                  <a:extLst>
                    <a:ext uri="{9D8B030D-6E8A-4147-A177-3AD203B41FA5}">
                      <a16:colId xmlns:a16="http://schemas.microsoft.com/office/drawing/2014/main" val="2681957782"/>
                    </a:ext>
                  </a:extLst>
                </a:gridCol>
                <a:gridCol w="2609130">
                  <a:extLst>
                    <a:ext uri="{9D8B030D-6E8A-4147-A177-3AD203B41FA5}">
                      <a16:colId xmlns:a16="http://schemas.microsoft.com/office/drawing/2014/main" val="2829088469"/>
                    </a:ext>
                  </a:extLst>
                </a:gridCol>
              </a:tblGrid>
              <a:tr h="956351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1" u="none" strike="noStrike" dirty="0">
                          <a:effectLst/>
                        </a:rPr>
                        <a:t>Sector</a:t>
                      </a:r>
                      <a:endParaRPr lang="es-CO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9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1" u="none" strike="noStrike" dirty="0">
                          <a:effectLst/>
                        </a:rPr>
                        <a:t>ODS de alineación directa</a:t>
                      </a:r>
                      <a:endParaRPr lang="es-CO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9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b="1" u="none" strike="noStrike" dirty="0">
                          <a:effectLst/>
                        </a:rPr>
                        <a:t>ODS de alineación indirecta relevante</a:t>
                      </a:r>
                      <a:endParaRPr lang="es-E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9F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b="1" u="none" strike="noStrike" dirty="0">
                          <a:effectLst/>
                        </a:rPr>
                        <a:t>ODS de alineación indirecta</a:t>
                      </a:r>
                      <a:endParaRPr lang="es-CO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9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0800347"/>
                  </a:ext>
                </a:extLst>
              </a:tr>
              <a:tr h="867687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800" u="none" strike="noStrike" dirty="0">
                          <a:effectLst/>
                        </a:rPr>
                        <a:t>Agricultura y desarrollo rural </a:t>
                      </a:r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9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800" u="none" strike="noStrike" dirty="0">
                          <a:effectLst/>
                        </a:rPr>
                        <a:t> </a:t>
                      </a:r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9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800" u="none" strike="noStrike" dirty="0">
                          <a:effectLst/>
                        </a:rPr>
                        <a:t> </a:t>
                      </a:r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9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800" u="none" strike="noStrike" dirty="0">
                          <a:effectLst/>
                        </a:rPr>
                        <a:t> </a:t>
                      </a:r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9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4829120"/>
                  </a:ext>
                </a:extLst>
              </a:tr>
              <a:tr h="867687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Ambiente y desarrollo</a:t>
                      </a:r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9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9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9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9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7542931"/>
                  </a:ext>
                </a:extLst>
              </a:tr>
              <a:tr h="867687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Ciencia, tecnología e innovación</a:t>
                      </a:r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9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9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9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9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1996958"/>
                  </a:ext>
                </a:extLst>
              </a:tr>
              <a:tr h="867687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Ciudad, vivienda y territorio </a:t>
                      </a:r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9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9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9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9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3668782"/>
                  </a:ext>
                </a:extLst>
              </a:tr>
              <a:tr h="867687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Comercio, industria y turismo</a:t>
                      </a:r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9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9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9F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9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9954385"/>
                  </a:ext>
                </a:extLst>
              </a:tr>
            </a:tbl>
          </a:graphicData>
        </a:graphic>
      </p:graphicFrame>
      <p:grpSp>
        <p:nvGrpSpPr>
          <p:cNvPr id="4" name="Grupo 3">
            <a:extLst>
              <a:ext uri="{FF2B5EF4-FFF2-40B4-BE49-F238E27FC236}">
                <a16:creationId xmlns:a16="http://schemas.microsoft.com/office/drawing/2014/main" id="{0C748E87-FD38-645B-6AA7-5546974D30B9}"/>
              </a:ext>
            </a:extLst>
          </p:cNvPr>
          <p:cNvGrpSpPr/>
          <p:nvPr/>
        </p:nvGrpSpPr>
        <p:grpSpPr>
          <a:xfrm>
            <a:off x="3336342" y="2707454"/>
            <a:ext cx="2041523" cy="4070738"/>
            <a:chOff x="2851150" y="2278246"/>
            <a:chExt cx="2041523" cy="4070738"/>
          </a:xfrm>
        </p:grpSpPr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02B8F21A-55D6-E5C4-AE13-7F62960BCE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059" t="3304" r="3362" b="7218"/>
            <a:stretch/>
          </p:blipFill>
          <p:spPr>
            <a:xfrm>
              <a:off x="2895600" y="2287771"/>
              <a:ext cx="601663" cy="588962"/>
            </a:xfrm>
            <a:prstGeom prst="rect">
              <a:avLst/>
            </a:prstGeom>
            <a:ln w="12700">
              <a:solidFill>
                <a:sysClr val="windowText" lastClr="000000"/>
              </a:solidFill>
            </a:ln>
          </p:spPr>
        </p:pic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359A8B20-42D3-88C9-7286-B677F464F2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49650" y="2278246"/>
              <a:ext cx="606425" cy="600075"/>
            </a:xfrm>
            <a:prstGeom prst="rect">
              <a:avLst/>
            </a:prstGeom>
            <a:ln w="12700">
              <a:solidFill>
                <a:sysClr val="windowText" lastClr="000000"/>
              </a:solidFill>
            </a:ln>
          </p:spPr>
        </p:pic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03C4B901-B7F9-715A-0097-1909F9155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51150" y="3073400"/>
              <a:ext cx="647700" cy="677863"/>
            </a:xfrm>
            <a:prstGeom prst="rect">
              <a:avLst/>
            </a:prstGeom>
          </p:spPr>
        </p:pic>
        <p:pic>
          <p:nvPicPr>
            <p:cNvPr id="11" name="Picture 8" descr="Bosques, desertificación y diversidad biológica - Desarrollo Sostenible">
              <a:extLst>
                <a:ext uri="{FF2B5EF4-FFF2-40B4-BE49-F238E27FC236}">
                  <a16:creationId xmlns:a16="http://schemas.microsoft.com/office/drawing/2014/main" id="{A626A169-6ABA-5974-7493-DE12510EC5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3394" y="3094158"/>
              <a:ext cx="612774" cy="638177"/>
            </a:xfrm>
            <a:prstGeom prst="rect">
              <a:avLst/>
            </a:prstGeom>
            <a:noFill/>
            <a:ln w="12700">
              <a:solidFill>
                <a:sysClr val="windowText" lastClr="0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6" descr="Objetivo de Desarrollo Sostenible 14 - Wikipedia, la enciclopedia libre">
              <a:extLst>
                <a:ext uri="{FF2B5EF4-FFF2-40B4-BE49-F238E27FC236}">
                  <a16:creationId xmlns:a16="http://schemas.microsoft.com/office/drawing/2014/main" id="{82479322-407D-596B-2077-FC652D9B49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9899" y="3094159"/>
              <a:ext cx="612774" cy="638176"/>
            </a:xfrm>
            <a:prstGeom prst="rect">
              <a:avLst/>
            </a:prstGeom>
            <a:noFill/>
            <a:ln w="12700">
              <a:solidFill>
                <a:sysClr val="windowText" lastClr="0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5D397AEB-53E5-E5F6-38D3-561CB7BBEE5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870517" y="3948984"/>
              <a:ext cx="601889" cy="656554"/>
            </a:xfrm>
            <a:prstGeom prst="rect">
              <a:avLst/>
            </a:prstGeom>
            <a:ln w="12700">
              <a:solidFill>
                <a:sysClr val="windowText" lastClr="000000"/>
              </a:solidFill>
            </a:ln>
          </p:spPr>
        </p:pic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207CB5E8-A2D4-88FE-0B20-BF21D97CE3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53563" y="4862959"/>
              <a:ext cx="606425" cy="600075"/>
            </a:xfrm>
            <a:prstGeom prst="rect">
              <a:avLst/>
            </a:prstGeom>
            <a:ln w="12700">
              <a:solidFill>
                <a:sysClr val="windowText" lastClr="000000"/>
              </a:solidFill>
            </a:ln>
          </p:spPr>
        </p:pic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3F7A12C9-F580-C2E6-F996-DE422BA2A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542538" y="4856424"/>
              <a:ext cx="622300" cy="596900"/>
            </a:xfrm>
            <a:prstGeom prst="rect">
              <a:avLst/>
            </a:prstGeom>
            <a:ln w="12700">
              <a:solidFill>
                <a:sysClr val="windowText" lastClr="000000"/>
              </a:solidFill>
            </a:ln>
          </p:spPr>
        </p:pic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369707B1-72EC-38CE-BFBD-D8D647EA74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68248" y="5748909"/>
              <a:ext cx="606425" cy="600075"/>
            </a:xfrm>
            <a:prstGeom prst="rect">
              <a:avLst/>
            </a:prstGeom>
            <a:ln w="12700">
              <a:solidFill>
                <a:sysClr val="windowText" lastClr="000000"/>
              </a:solidFill>
            </a:ln>
          </p:spPr>
        </p:pic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id="{F1D0B8E6-5128-4FC8-9A21-1B720BF6ACD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579425" y="5748908"/>
              <a:ext cx="601889" cy="596901"/>
            </a:xfrm>
            <a:prstGeom prst="rect">
              <a:avLst/>
            </a:prstGeom>
            <a:ln w="12700">
              <a:solidFill>
                <a:sysClr val="windowText" lastClr="000000"/>
              </a:solidFill>
            </a:ln>
          </p:spPr>
        </p:pic>
      </p:grpSp>
      <p:grpSp>
        <p:nvGrpSpPr>
          <p:cNvPr id="18" name="Grupo 17">
            <a:extLst>
              <a:ext uri="{FF2B5EF4-FFF2-40B4-BE49-F238E27FC236}">
                <a16:creationId xmlns:a16="http://schemas.microsoft.com/office/drawing/2014/main" id="{E75AC35B-09A5-F061-22EB-230F18033C78}"/>
              </a:ext>
            </a:extLst>
          </p:cNvPr>
          <p:cNvGrpSpPr/>
          <p:nvPr/>
        </p:nvGrpSpPr>
        <p:grpSpPr>
          <a:xfrm>
            <a:off x="5667790" y="2651450"/>
            <a:ext cx="2686053" cy="4110037"/>
            <a:chOff x="5473700" y="2206626"/>
            <a:chExt cx="2686053" cy="4110037"/>
          </a:xfrm>
        </p:grpSpPr>
        <p:pic>
          <p:nvPicPr>
            <p:cNvPr id="19" name="Picture 8" descr="Bosques, desertificación y diversidad biológica - Desarrollo Sostenible">
              <a:extLst>
                <a:ext uri="{FF2B5EF4-FFF2-40B4-BE49-F238E27FC236}">
                  <a16:creationId xmlns:a16="http://schemas.microsoft.com/office/drawing/2014/main" id="{6D9FE515-00D1-F6E0-F8B1-AECD06F6D7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9028" y="2212976"/>
              <a:ext cx="606425" cy="622300"/>
            </a:xfrm>
            <a:prstGeom prst="rect">
              <a:avLst/>
            </a:prstGeom>
            <a:noFill/>
            <a:ln w="12700">
              <a:solidFill>
                <a:sysClr val="windowText" lastClr="0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Imagen 19" descr="Consumo y producción sostenibles - Desarrollo Sostenible">
              <a:extLst>
                <a:ext uri="{FF2B5EF4-FFF2-40B4-BE49-F238E27FC236}">
                  <a16:creationId xmlns:a16="http://schemas.microsoft.com/office/drawing/2014/main" id="{838F1FD7-9756-663E-ABA3-D00095B945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0053" y="2206626"/>
              <a:ext cx="628650" cy="641350"/>
            </a:xfrm>
            <a:prstGeom prst="rect">
              <a:avLst/>
            </a:prstGeom>
            <a:noFill/>
            <a:ln w="12700">
              <a:solidFill>
                <a:sysClr val="windowText" lastClr="0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" descr="Objetivo de Desarrollo Sostenible 13 - Wikipedia, la enciclopedia libre">
              <a:extLst>
                <a:ext uri="{FF2B5EF4-FFF2-40B4-BE49-F238E27FC236}">
                  <a16:creationId xmlns:a16="http://schemas.microsoft.com/office/drawing/2014/main" id="{3F87F4E7-A2B1-9FA6-1981-51786A71D8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9678" y="2219326"/>
              <a:ext cx="600075" cy="609601"/>
            </a:xfrm>
            <a:prstGeom prst="rect">
              <a:avLst/>
            </a:prstGeom>
            <a:noFill/>
            <a:ln w="12700">
              <a:solidFill>
                <a:sysClr val="windowText" lastClr="0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Imagen 21">
              <a:extLst>
                <a:ext uri="{FF2B5EF4-FFF2-40B4-BE49-F238E27FC236}">
                  <a16:creationId xmlns:a16="http://schemas.microsoft.com/office/drawing/2014/main" id="{7F807375-564D-68D5-D539-A919345EB2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851653" y="2206626"/>
              <a:ext cx="592137" cy="622301"/>
            </a:xfrm>
            <a:prstGeom prst="rect">
              <a:avLst/>
            </a:prstGeom>
            <a:ln w="12700">
              <a:solidFill>
                <a:sysClr val="windowText" lastClr="000000"/>
              </a:solidFill>
            </a:ln>
          </p:spPr>
        </p:pic>
        <p:pic>
          <p:nvPicPr>
            <p:cNvPr id="23" name="Imagen 22">
              <a:extLst>
                <a:ext uri="{FF2B5EF4-FFF2-40B4-BE49-F238E27FC236}">
                  <a16:creationId xmlns:a16="http://schemas.microsoft.com/office/drawing/2014/main" id="{E4A3BB0E-0331-C62C-1F02-1506B8234E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473700" y="3112945"/>
              <a:ext cx="622300" cy="596900"/>
            </a:xfrm>
            <a:prstGeom prst="rect">
              <a:avLst/>
            </a:prstGeom>
            <a:ln w="12700">
              <a:solidFill>
                <a:sysClr val="windowText" lastClr="000000"/>
              </a:solidFill>
            </a:ln>
          </p:spPr>
        </p:pic>
        <p:pic>
          <p:nvPicPr>
            <p:cNvPr id="24" name="Picture 4" descr="Objetivo de Desarrollo Sostenible 13 - Wikipedia, la enciclopedia libre">
              <a:extLst>
                <a:ext uri="{FF2B5EF4-FFF2-40B4-BE49-F238E27FC236}">
                  <a16:creationId xmlns:a16="http://schemas.microsoft.com/office/drawing/2014/main" id="{BE694694-9C43-A7A0-2F4F-743E6463FC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5378" y="3094158"/>
              <a:ext cx="600075" cy="609601"/>
            </a:xfrm>
            <a:prstGeom prst="rect">
              <a:avLst/>
            </a:prstGeom>
            <a:noFill/>
            <a:ln w="12700">
              <a:solidFill>
                <a:sysClr val="windowText" lastClr="0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" descr="Objetivo de Desarrollo Sostenible 11 - Wikipedia, la enciclopedia libre">
              <a:extLst>
                <a:ext uri="{FF2B5EF4-FFF2-40B4-BE49-F238E27FC236}">
                  <a16:creationId xmlns:a16="http://schemas.microsoft.com/office/drawing/2014/main" id="{6C5908EC-EACE-9359-8BAE-1F9B9B7B83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3700" y="4815942"/>
              <a:ext cx="609600" cy="677863"/>
            </a:xfrm>
            <a:prstGeom prst="rect">
              <a:avLst/>
            </a:prstGeom>
            <a:noFill/>
            <a:ln w="12700">
              <a:solidFill>
                <a:sysClr val="windowText" lastClr="0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Imagen 25" descr="Consumo y producción sostenibles - Desarrollo Sostenible">
              <a:extLst>
                <a:ext uri="{FF2B5EF4-FFF2-40B4-BE49-F238E27FC236}">
                  <a16:creationId xmlns:a16="http://schemas.microsoft.com/office/drawing/2014/main" id="{A8C4C210-5D05-8CE4-4E97-E3D4B42955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0053" y="5707062"/>
              <a:ext cx="628650" cy="609601"/>
            </a:xfrm>
            <a:prstGeom prst="rect">
              <a:avLst/>
            </a:prstGeom>
            <a:noFill/>
            <a:ln w="12700">
              <a:solidFill>
                <a:sysClr val="windowText" lastClr="0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4" descr="Objetivo de Desarrollo Sostenible 13 - Wikipedia, la enciclopedia libre">
              <a:extLst>
                <a:ext uri="{FF2B5EF4-FFF2-40B4-BE49-F238E27FC236}">
                  <a16:creationId xmlns:a16="http://schemas.microsoft.com/office/drawing/2014/main" id="{8705196C-DD71-9D36-7003-B1478D53F1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6694" y="5707062"/>
              <a:ext cx="600075" cy="609601"/>
            </a:xfrm>
            <a:prstGeom prst="rect">
              <a:avLst/>
            </a:prstGeom>
            <a:noFill/>
            <a:ln w="12700">
              <a:solidFill>
                <a:sysClr val="windowText" lastClr="0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Grupo 27">
            <a:extLst>
              <a:ext uri="{FF2B5EF4-FFF2-40B4-BE49-F238E27FC236}">
                <a16:creationId xmlns:a16="http://schemas.microsoft.com/office/drawing/2014/main" id="{C671B02D-6EC3-5B5E-5E1A-9AFE3E47D595}"/>
              </a:ext>
            </a:extLst>
          </p:cNvPr>
          <p:cNvGrpSpPr/>
          <p:nvPr/>
        </p:nvGrpSpPr>
        <p:grpSpPr>
          <a:xfrm>
            <a:off x="9228381" y="2612691"/>
            <a:ext cx="1931898" cy="4187555"/>
            <a:chOff x="8730933" y="2184401"/>
            <a:chExt cx="1931898" cy="4187555"/>
          </a:xfrm>
        </p:grpSpPr>
        <p:pic>
          <p:nvPicPr>
            <p:cNvPr id="29" name="Picture 2" descr="Objetivo de Desarrollo Sostenible 11 - Wikipedia, la enciclopedia libre">
              <a:extLst>
                <a:ext uri="{FF2B5EF4-FFF2-40B4-BE49-F238E27FC236}">
                  <a16:creationId xmlns:a16="http://schemas.microsoft.com/office/drawing/2014/main" id="{76CA801F-54BB-9219-D624-1983400641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32838" y="2193925"/>
              <a:ext cx="609600" cy="677863"/>
            </a:xfrm>
            <a:prstGeom prst="rect">
              <a:avLst/>
            </a:prstGeom>
            <a:noFill/>
            <a:ln w="12700">
              <a:solidFill>
                <a:sysClr val="windowText" lastClr="0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Imagen 29">
              <a:extLst>
                <a:ext uri="{FF2B5EF4-FFF2-40B4-BE49-F238E27FC236}">
                  <a16:creationId xmlns:a16="http://schemas.microsoft.com/office/drawing/2014/main" id="{90E23FBB-4913-1052-42B7-8FF53F214F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9456738" y="2184401"/>
              <a:ext cx="600075" cy="679450"/>
            </a:xfrm>
            <a:prstGeom prst="rect">
              <a:avLst/>
            </a:prstGeom>
            <a:ln w="12700">
              <a:solidFill>
                <a:sysClr val="windowText" lastClr="000000"/>
              </a:solidFill>
            </a:ln>
          </p:spPr>
        </p:pic>
        <p:pic>
          <p:nvPicPr>
            <p:cNvPr id="31" name="Picture 2" descr="Objetivo de Desarrollo Sostenible 11 - Wikipedia, la enciclopedia libre">
              <a:extLst>
                <a:ext uri="{FF2B5EF4-FFF2-40B4-BE49-F238E27FC236}">
                  <a16:creationId xmlns:a16="http://schemas.microsoft.com/office/drawing/2014/main" id="{1BB86563-B29E-358A-BCD6-E60A0467B1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54663" y="3073400"/>
              <a:ext cx="609600" cy="677863"/>
            </a:xfrm>
            <a:prstGeom prst="rect">
              <a:avLst/>
            </a:prstGeom>
            <a:noFill/>
            <a:ln w="12700">
              <a:solidFill>
                <a:sysClr val="windowText" lastClr="0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Imagen 37" descr="Objetivo de Desarrollo Sostenible 17 - Wikipedia, la enciclopedia libre">
              <a:extLst>
                <a:ext uri="{FF2B5EF4-FFF2-40B4-BE49-F238E27FC236}">
                  <a16:creationId xmlns:a16="http://schemas.microsoft.com/office/drawing/2014/main" id="{DF1D3C57-A505-A53D-2D73-9C6F9CB294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50073" y="3977359"/>
              <a:ext cx="575129" cy="630611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Imagen 38">
              <a:extLst>
                <a:ext uri="{FF2B5EF4-FFF2-40B4-BE49-F238E27FC236}">
                  <a16:creationId xmlns:a16="http://schemas.microsoft.com/office/drawing/2014/main" id="{E98D714F-C076-A0EE-8239-EE0D94BE24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059" t="3304" r="3362" b="7218"/>
            <a:stretch/>
          </p:blipFill>
          <p:spPr>
            <a:xfrm>
              <a:off x="9402363" y="3967617"/>
              <a:ext cx="595116" cy="630611"/>
            </a:xfrm>
            <a:prstGeom prst="rect">
              <a:avLst/>
            </a:prstGeom>
            <a:ln w="12700">
              <a:solidFill>
                <a:sysClr val="windowText" lastClr="000000"/>
              </a:solidFill>
            </a:ln>
          </p:spPr>
        </p:pic>
        <p:pic>
          <p:nvPicPr>
            <p:cNvPr id="40" name="Imagen 39">
              <a:extLst>
                <a:ext uri="{FF2B5EF4-FFF2-40B4-BE49-F238E27FC236}">
                  <a16:creationId xmlns:a16="http://schemas.microsoft.com/office/drawing/2014/main" id="{BBED3B91-61D4-67AE-D76F-36F85E9554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079540" y="3966705"/>
              <a:ext cx="583291" cy="638712"/>
            </a:xfrm>
            <a:prstGeom prst="rect">
              <a:avLst/>
            </a:prstGeom>
            <a:ln w="12700">
              <a:solidFill>
                <a:sysClr val="windowText" lastClr="000000"/>
              </a:solidFill>
            </a:ln>
          </p:spPr>
        </p:pic>
        <p:pic>
          <p:nvPicPr>
            <p:cNvPr id="41" name="Imagen 40">
              <a:extLst>
                <a:ext uri="{FF2B5EF4-FFF2-40B4-BE49-F238E27FC236}">
                  <a16:creationId xmlns:a16="http://schemas.microsoft.com/office/drawing/2014/main" id="{453BEAC7-FB92-D067-2A46-84FA2CD1E90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730933" y="4806480"/>
              <a:ext cx="601889" cy="656554"/>
            </a:xfrm>
            <a:prstGeom prst="rect">
              <a:avLst/>
            </a:prstGeom>
            <a:ln w="12700">
              <a:solidFill>
                <a:sysClr val="windowText" lastClr="000000"/>
              </a:solidFill>
            </a:ln>
          </p:spPr>
        </p:pic>
        <p:pic>
          <p:nvPicPr>
            <p:cNvPr id="42" name="Picture 4" descr="Objetivo de Desarrollo Sostenible 13 - Wikipedia, la enciclopedia libre">
              <a:extLst>
                <a:ext uri="{FF2B5EF4-FFF2-40B4-BE49-F238E27FC236}">
                  <a16:creationId xmlns:a16="http://schemas.microsoft.com/office/drawing/2014/main" id="{0191EB01-3C37-2E14-E39A-A04849C5D8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02363" y="4813014"/>
              <a:ext cx="600075" cy="640310"/>
            </a:xfrm>
            <a:prstGeom prst="rect">
              <a:avLst/>
            </a:prstGeom>
            <a:noFill/>
            <a:ln w="12700">
              <a:solidFill>
                <a:sysClr val="windowText" lastClr="0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Imagen 42" descr="upload.wikimedia.org/wikipedia/commons/thumb/c/c7/...">
              <a:extLst>
                <a:ext uri="{FF2B5EF4-FFF2-40B4-BE49-F238E27FC236}">
                  <a16:creationId xmlns:a16="http://schemas.microsoft.com/office/drawing/2014/main" id="{59DD0E7C-4B3B-557B-5D8F-B1EBA6E380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50073" y="5677991"/>
              <a:ext cx="645886" cy="693965"/>
            </a:xfrm>
            <a:prstGeom prst="rect">
              <a:avLst/>
            </a:prstGeom>
            <a:noFill/>
            <a:ln w="12700">
              <a:solidFill>
                <a:sysClr val="windowText" lastClr="0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055877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500C362AFF9D8F4A9E3F7B0C0F64F01F" ma:contentTypeVersion="12" ma:contentTypeDescription="Crear nuevo documento." ma:contentTypeScope="" ma:versionID="86130ba9a08c76dcf2c55f799156d1e4">
  <xsd:schema xmlns:xsd="http://www.w3.org/2001/XMLSchema" xmlns:xs="http://www.w3.org/2001/XMLSchema" xmlns:p="http://schemas.microsoft.com/office/2006/metadata/properties" xmlns:ns2="81105c9a-df91-4062-a7c0-8fda48acecdb" xmlns:ns3="fe19016c-3fca-487e-ab81-ffabe2e5981d" targetNamespace="http://schemas.microsoft.com/office/2006/metadata/properties" ma:root="true" ma:fieldsID="c7d2fa50e90b98133d8851846fa4eea6" ns2:_="" ns3:_="">
    <xsd:import namespace="81105c9a-df91-4062-a7c0-8fda48acecdb"/>
    <xsd:import namespace="fe19016c-3fca-487e-ab81-ffabe2e5981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105c9a-df91-4062-a7c0-8fda48acecd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Etiquetas de imagen" ma:readOnly="false" ma:fieldId="{5cf76f15-5ced-4ddc-b409-7134ff3c332f}" ma:taxonomyMulti="true" ma:sspId="79634345-8711-4fd5-9f00-3725651a77e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19016c-3fca-487e-ab81-ffabe2e5981d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8eecf9c3-453f-447c-a060-ca9778fd5371}" ma:internalName="TaxCatchAll" ma:showField="CatchAllData" ma:web="fe19016c-3fca-487e-ab81-ffabe2e5981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AB0F5D9-AA34-439E-8E33-6C5FF4C55E5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1105c9a-df91-4062-a7c0-8fda48acecdb"/>
    <ds:schemaRef ds:uri="fe19016c-3fca-487e-ab81-ffabe2e5981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4BE7378-7BB0-4295-9FB8-C57F96B900D0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dbad947-8080-42c2-84ae-20d8ccb7586a}" enabled="0" method="" siteId="{fdbad947-8080-42c2-84ae-20d8ccb7586a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5691</TotalTime>
  <Words>1228</Words>
  <Application>Microsoft Office PowerPoint</Application>
  <PresentationFormat>Panorámica</PresentationFormat>
  <Paragraphs>272</Paragraphs>
  <Slides>24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31" baseType="lpstr">
      <vt:lpstr>Arial</vt:lpstr>
      <vt:lpstr>Calibri</vt:lpstr>
      <vt:lpstr>Cambria</vt:lpstr>
      <vt:lpstr>DM Sans</vt:lpstr>
      <vt:lpstr>Nunito</vt:lpstr>
      <vt:lpstr>Poppins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UIGO Access</dc:creator>
  <cp:lastModifiedBy>Julián Franco Barrera</cp:lastModifiedBy>
  <cp:revision>395</cp:revision>
  <dcterms:created xsi:type="dcterms:W3CDTF">2023-08-01T06:32:55Z</dcterms:created>
  <dcterms:modified xsi:type="dcterms:W3CDTF">2024-09-23T18:16:12Z</dcterms:modified>
</cp:coreProperties>
</file>